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9680566a1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9680566a1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85fc6eb7c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85fc6eb7c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9680566a1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9680566a1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85fc6eb7c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85fc6eb7c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9680566a1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9680566a1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9680566a1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9680566a1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85fc6eb7c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85fc6eb7c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9680566a1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9680566a1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9680566a1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9680566a1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85fc6eb7c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885fc6eb7c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9680566a1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9680566a1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9680566a1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9680566a1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9680566a1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9680566a1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9680566a1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9680566a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9680566a1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9680566a1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9680566a1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9680566a1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9680566a1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9680566a1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85fc6eb7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85fc6eb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4436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Krustvārdu Mīklas Izstrāde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Engures Saieta Namam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69863" y="36966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Daniels Liekmanis, 410. grupa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2117750" y="2395350"/>
            <a:ext cx="51828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Kvalifikācijas Ieguvei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Programmēšanas Tehniķis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idx="4294967295"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Front-End Izstrāde</a:t>
            </a:r>
            <a:endParaRPr/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701" y="1017800"/>
            <a:ext cx="6901526" cy="38821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Atšķirības no Maketa</a:t>
            </a:r>
            <a:endParaRPr/>
          </a:p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311700" y="1552225"/>
            <a:ext cx="3999900" cy="30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Fināla produkts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Klaviatūra ir </a:t>
            </a:r>
            <a:r>
              <a:rPr lang="en">
                <a:solidFill>
                  <a:srgbClr val="4A86E8"/>
                </a:solidFill>
              </a:rPr>
              <a:t>vienmēr</a:t>
            </a:r>
            <a:r>
              <a:rPr lang="en"/>
              <a:t> </a:t>
            </a:r>
            <a:r>
              <a:rPr lang="en">
                <a:solidFill>
                  <a:srgbClr val="4A86E8"/>
                </a:solidFill>
              </a:rPr>
              <a:t>atvērta</a:t>
            </a:r>
            <a:endParaRPr>
              <a:solidFill>
                <a:srgbClr val="4A86E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Jautājumu bildes ir pieejamas tika tad, </a:t>
            </a:r>
            <a:r>
              <a:rPr lang="en">
                <a:solidFill>
                  <a:srgbClr val="4A86E8"/>
                </a:solidFill>
              </a:rPr>
              <a:t>kad jautājums atbildēts</a:t>
            </a:r>
            <a:endParaRPr>
              <a:solidFill>
                <a:srgbClr val="4A86E8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Dažu elementu krāsas ir </a:t>
            </a:r>
            <a:r>
              <a:rPr lang="en">
                <a:solidFill>
                  <a:srgbClr val="4A86E8"/>
                </a:solidFill>
              </a:rPr>
              <a:t>kontrastējošas</a:t>
            </a:r>
            <a:endParaRPr>
              <a:solidFill>
                <a:srgbClr val="4A86E8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Pirksta ikona parādas </a:t>
            </a:r>
            <a:r>
              <a:rPr lang="en">
                <a:solidFill>
                  <a:srgbClr val="4A86E8"/>
                </a:solidFill>
              </a:rPr>
              <a:t>kad ir atbildēts jautājums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151" name="Google Shape;151;p23"/>
          <p:cNvSpPr txBox="1"/>
          <p:nvPr>
            <p:ph idx="2" type="body"/>
          </p:nvPr>
        </p:nvSpPr>
        <p:spPr>
          <a:xfrm>
            <a:off x="4832400" y="1552200"/>
            <a:ext cx="3999900" cy="30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Makets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Klaviatūru var </a:t>
            </a:r>
            <a:r>
              <a:rPr lang="en">
                <a:solidFill>
                  <a:srgbClr val="4A86E8"/>
                </a:solidFill>
              </a:rPr>
              <a:t>atvērt un aizvērt</a:t>
            </a:r>
            <a:endParaRPr>
              <a:solidFill>
                <a:srgbClr val="4A86E8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Jautājumu bildes ir </a:t>
            </a:r>
            <a:r>
              <a:rPr lang="en">
                <a:solidFill>
                  <a:srgbClr val="4A86E8"/>
                </a:solidFill>
              </a:rPr>
              <a:t>vienmēr</a:t>
            </a:r>
            <a:r>
              <a:rPr lang="en"/>
              <a:t> pieejamas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Dažu elementu krāsas ir </a:t>
            </a:r>
            <a:r>
              <a:rPr lang="en">
                <a:solidFill>
                  <a:srgbClr val="4A86E8"/>
                </a:solidFill>
              </a:rPr>
              <a:t>pielāgotas tēmai</a:t>
            </a:r>
            <a:endParaRPr>
              <a:solidFill>
                <a:srgbClr val="4A86E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●"/>
            </a:pPr>
            <a:r>
              <a:rPr lang="en"/>
              <a:t>Pirksta ikona rādās jau no </a:t>
            </a:r>
            <a:r>
              <a:rPr lang="en">
                <a:solidFill>
                  <a:srgbClr val="4A86E8"/>
                </a:solidFill>
              </a:rPr>
              <a:t>sākuma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311725" y="1030100"/>
            <a:ext cx="85206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Fināla produkts ir funkcionāli un stilistiski identisks ar maketu, </a:t>
            </a:r>
            <a:r>
              <a:rPr lang="en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izņemot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: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Testēšana</a:t>
            </a:r>
            <a:endParaRPr/>
          </a:p>
        </p:txBody>
      </p:sp>
      <p:sp>
        <p:nvSpPr>
          <p:cNvPr id="158" name="Google Shape;158;p2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Klienti programmētājiem iedeva datoru uz kura tiks uzlikta aplikācija.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Testēšanas </a:t>
            </a:r>
            <a:r>
              <a:rPr lang="en">
                <a:solidFill>
                  <a:srgbClr val="4A86E8"/>
                </a:solidFill>
              </a:rPr>
              <a:t>mērķi</a:t>
            </a:r>
            <a:r>
              <a:rPr lang="en"/>
              <a:t>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4A86E8"/>
              </a:buClr>
              <a:buSzPts val="1800"/>
              <a:buChar char="●"/>
            </a:pPr>
            <a:r>
              <a:rPr lang="en">
                <a:solidFill>
                  <a:srgbClr val="4A86E8"/>
                </a:solidFill>
              </a:rPr>
              <a:t>Drošība</a:t>
            </a:r>
            <a:endParaRPr>
              <a:solidFill>
                <a:srgbClr val="4A86E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●"/>
            </a:pPr>
            <a:r>
              <a:rPr lang="en">
                <a:solidFill>
                  <a:srgbClr val="4A86E8"/>
                </a:solidFill>
              </a:rPr>
              <a:t>Veiktspēja</a:t>
            </a:r>
            <a:endParaRPr>
              <a:solidFill>
                <a:srgbClr val="4A86E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●"/>
            </a:pPr>
            <a:r>
              <a:rPr lang="en">
                <a:solidFill>
                  <a:srgbClr val="4A86E8"/>
                </a:solidFill>
              </a:rPr>
              <a:t>Kļūdu atrašana</a:t>
            </a:r>
            <a:endParaRPr>
              <a:solidFill>
                <a:srgbClr val="4A86E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●"/>
            </a:pPr>
            <a:r>
              <a:rPr lang="en">
                <a:solidFill>
                  <a:srgbClr val="4A86E8"/>
                </a:solidFill>
              </a:rPr>
              <a:t>Dizains un izmantojamība</a:t>
            </a:r>
            <a:endParaRPr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Testēšanas Rezultāti</a:t>
            </a:r>
            <a:endParaRPr/>
          </a:p>
        </p:txBody>
      </p:sp>
      <p:sp>
        <p:nvSpPr>
          <p:cNvPr id="164" name="Google Shape;164;p2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Testēšanas rezultāti </a:t>
            </a:r>
            <a:r>
              <a:rPr lang="en">
                <a:solidFill>
                  <a:srgbClr val="4A86E8"/>
                </a:solidFill>
              </a:rPr>
              <a:t>sasniedza</a:t>
            </a:r>
            <a:r>
              <a:rPr lang="en"/>
              <a:t> visus uzstādītos </a:t>
            </a:r>
            <a:r>
              <a:rPr lang="en">
                <a:solidFill>
                  <a:srgbClr val="4A86E8"/>
                </a:solidFill>
              </a:rPr>
              <a:t>mērķus</a:t>
            </a:r>
            <a:r>
              <a:rPr lang="en"/>
              <a:t>: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4A86E8"/>
                </a:solidFill>
              </a:rPr>
              <a:t>Drošība</a:t>
            </a:r>
            <a:r>
              <a:rPr lang="en"/>
              <a:t>: iziet no pilnekrāna režīma var tikai ar klaviatūru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4A86E8"/>
                </a:solidFill>
              </a:rPr>
              <a:t>Veiktspēja</a:t>
            </a:r>
            <a:r>
              <a:rPr lang="en"/>
              <a:t>: aplikācija izmanto iekašētus failus, lapas ielādējas ātri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4A86E8"/>
                </a:solidFill>
              </a:rPr>
              <a:t>Kļūdu atrašana</a:t>
            </a:r>
            <a:r>
              <a:rPr lang="en"/>
              <a:t>: aplikācijā nebija nekādu kļūdu, kas izbojātu lietotāja pieredzi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4A86E8"/>
                </a:solidFill>
              </a:rPr>
              <a:t>Dizains un izmantojamība</a:t>
            </a:r>
            <a:r>
              <a:rPr lang="en"/>
              <a:t>: aplikācijā teksts ir viegli salasāms, bet nav uzkrītošs, aplikāciju ir viegli saprast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Klientu prasības</a:t>
            </a:r>
            <a:endParaRPr/>
          </a:p>
        </p:txBody>
      </p:sp>
      <p:sp>
        <p:nvSpPr>
          <p:cNvPr id="170" name="Google Shape;170;p2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Daži piemēri no klientu prasībām: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Stila labojumi: krāsas, atstarpes starp elementiem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Satura labojumi: kļūdas, izmaiņas jautājumos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Aplikāciju savienošana</a:t>
            </a:r>
            <a:endParaRPr/>
          </a:p>
        </p:txBody>
      </p:sp>
      <p:sp>
        <p:nvSpPr>
          <p:cNvPr id="176" name="Google Shape;176;p2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Kad aplikācijas bija tuvu pabeigšanai, tās </a:t>
            </a:r>
            <a:r>
              <a:rPr lang="en">
                <a:solidFill>
                  <a:srgbClr val="4A86E8"/>
                </a:solidFill>
              </a:rPr>
              <a:t>savienoja</a:t>
            </a:r>
            <a:r>
              <a:rPr lang="en"/>
              <a:t> kopā vienā projektā: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Visi programmētāji </a:t>
            </a:r>
            <a:r>
              <a:rPr lang="en">
                <a:solidFill>
                  <a:srgbClr val="4A86E8"/>
                </a:solidFill>
              </a:rPr>
              <a:t>atsūtīja</a:t>
            </a:r>
            <a:r>
              <a:rPr lang="en"/>
              <a:t> savus </a:t>
            </a:r>
            <a:r>
              <a:rPr lang="en">
                <a:solidFill>
                  <a:srgbClr val="4A86E8"/>
                </a:solidFill>
              </a:rPr>
              <a:t>failus</a:t>
            </a:r>
            <a:r>
              <a:rPr lang="en"/>
              <a:t>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Failiem </a:t>
            </a:r>
            <a:r>
              <a:rPr lang="en">
                <a:solidFill>
                  <a:srgbClr val="4A86E8"/>
                </a:solidFill>
              </a:rPr>
              <a:t>izmainīja </a:t>
            </a:r>
            <a:r>
              <a:rPr lang="en"/>
              <a:t>relatīvos ceļus;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Failus </a:t>
            </a:r>
            <a:r>
              <a:rPr lang="en">
                <a:solidFill>
                  <a:srgbClr val="4A86E8"/>
                </a:solidFill>
              </a:rPr>
              <a:t>salika </a:t>
            </a:r>
            <a:r>
              <a:rPr lang="en"/>
              <a:t>Bitbucket .git </a:t>
            </a:r>
            <a:r>
              <a:rPr lang="en">
                <a:solidFill>
                  <a:srgbClr val="4A86E8"/>
                </a:solidFill>
              </a:rPr>
              <a:t>repozitorijā</a:t>
            </a:r>
            <a:r>
              <a:rPr lang="en"/>
              <a:t>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Repozitorija datus </a:t>
            </a:r>
            <a:r>
              <a:rPr lang="en">
                <a:solidFill>
                  <a:srgbClr val="4A86E8"/>
                </a:solidFill>
              </a:rPr>
              <a:t>augšupielādēja </a:t>
            </a:r>
            <a:r>
              <a:rPr lang="en"/>
              <a:t>uz testēšanas datora;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solidFill>
                  <a:srgbClr val="4A86E8"/>
                </a:solidFill>
              </a:rPr>
              <a:t>Testēja </a:t>
            </a:r>
            <a:r>
              <a:rPr lang="en"/>
              <a:t>gala rezultātu un veica izmaiņas.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>
            <p:ph idx="4294967295"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Mājaslapa</a:t>
            </a:r>
            <a:endParaRPr/>
          </a:p>
        </p:txBody>
      </p:sp>
      <p:pic>
        <p:nvPicPr>
          <p:cNvPr id="182" name="Google Shape;18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151" y="1017800"/>
            <a:ext cx="6891701" cy="38765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Projekta publicēšana</a:t>
            </a:r>
            <a:endParaRPr/>
          </a:p>
        </p:txBody>
      </p:sp>
      <p:sp>
        <p:nvSpPr>
          <p:cNvPr id="188" name="Google Shape;188;p29"/>
          <p:cNvSpPr txBox="1"/>
          <p:nvPr>
            <p:ph idx="1" type="body"/>
          </p:nvPr>
        </p:nvSpPr>
        <p:spPr>
          <a:xfrm>
            <a:off x="311700" y="1229875"/>
            <a:ext cx="30537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Kad projekts bija pabeigts un klienti deva akceptu, datorā tika ieinstalēta aplikācija un aizsūtīta klientiem.</a:t>
            </a:r>
            <a:endParaRPr/>
          </a:p>
        </p:txBody>
      </p:sp>
      <p:pic>
        <p:nvPicPr>
          <p:cNvPr id="189" name="Google Shape;18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9475" y="1071425"/>
            <a:ext cx="5094533" cy="382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Secinājumi</a:t>
            </a:r>
            <a:endParaRPr/>
          </a:p>
        </p:txBody>
      </p:sp>
      <p:sp>
        <p:nvSpPr>
          <p:cNvPr id="195" name="Google Shape;195;p3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Projekta beigās </a:t>
            </a:r>
            <a:r>
              <a:rPr lang="en">
                <a:solidFill>
                  <a:srgbClr val="4A86E8"/>
                </a:solidFill>
              </a:rPr>
              <a:t>veicu </a:t>
            </a:r>
            <a:r>
              <a:rPr lang="en"/>
              <a:t>sekojošos </a:t>
            </a:r>
            <a:r>
              <a:rPr lang="en">
                <a:solidFill>
                  <a:srgbClr val="4A86E8"/>
                </a:solidFill>
              </a:rPr>
              <a:t>secinājumus</a:t>
            </a:r>
            <a:r>
              <a:rPr lang="en"/>
              <a:t>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4A86E8"/>
                </a:solidFill>
              </a:rPr>
              <a:t>Komunikācijai </a:t>
            </a:r>
            <a:r>
              <a:rPr lang="en"/>
              <a:t>ar klientiem ir </a:t>
            </a:r>
            <a:r>
              <a:rPr lang="en">
                <a:solidFill>
                  <a:srgbClr val="4A86E8"/>
                </a:solidFill>
              </a:rPr>
              <a:t>jābūt divpusējai</a:t>
            </a:r>
            <a:endParaRPr>
              <a:solidFill>
                <a:srgbClr val="4A86E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4A86E8"/>
                </a:solidFill>
              </a:rPr>
              <a:t>Sadarbība </a:t>
            </a:r>
            <a:r>
              <a:rPr lang="en"/>
              <a:t>starp programmētājiem </a:t>
            </a:r>
            <a:r>
              <a:rPr lang="en">
                <a:solidFill>
                  <a:srgbClr val="4A86E8"/>
                </a:solidFill>
              </a:rPr>
              <a:t>ir svarīga</a:t>
            </a:r>
            <a:endParaRPr>
              <a:solidFill>
                <a:srgbClr val="4A86E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Visi uzdevumi ir </a:t>
            </a:r>
            <a:r>
              <a:rPr lang="en">
                <a:solidFill>
                  <a:srgbClr val="4A86E8"/>
                </a:solidFill>
              </a:rPr>
              <a:t>sarežģīti </a:t>
            </a:r>
            <a:r>
              <a:rPr lang="en"/>
              <a:t>pirmo reizi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>
            <p:ph type="title"/>
          </p:nvPr>
        </p:nvSpPr>
        <p:spPr>
          <a:xfrm>
            <a:off x="490250" y="526350"/>
            <a:ext cx="6642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Paldies par uzmanību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Projekta Uzdevumi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Klientu </a:t>
            </a:r>
            <a:r>
              <a:rPr lang="en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prasības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Izveidot informatīvu aplikāciju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Engures saieta namam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Šī aplikācija </a:t>
            </a:r>
            <a:r>
              <a:rPr lang="en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saturēs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Jūrnieku mezglus/mezglu testu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Krustvārdu mīklu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Jūrnieku testu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Video sadaļu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Katrai </a:t>
            </a:r>
            <a:r>
              <a:rPr lang="en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aplikācijai jāģenerējas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dinamiski</a:t>
            </a:r>
            <a:endParaRPr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Katrai aplikācijai jābūt angļu, latviešu, krievu valodās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Specifika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Projekta </a:t>
            </a:r>
            <a:r>
              <a:rPr lang="en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īpatnības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Aplikācija ir publiski </a:t>
            </a:r>
            <a:r>
              <a:rPr lang="en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pieejama tikai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nama </a:t>
            </a:r>
            <a:r>
              <a:rPr lang="en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apmeklētājiem</a:t>
            </a:r>
            <a:endParaRPr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Responsīvs dizains nav nepieciešams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Nebūs uzturēšanas fāze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Drošības prasības nav tās pašas, kas parasti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Mērķi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Personīgie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mērķi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projekta izstrādes laikā: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Iegūt pieredzi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strādājot konkurētspējīgā darba vidē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Iemācīties </a:t>
            </a:r>
            <a:r>
              <a:rPr lang="en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rakstīt kodu efektīvā veidā</a:t>
            </a:r>
            <a:endParaRPr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Attīstīt problēmu risināšanas spējas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Pieredzēt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darbu ar klientiem: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Atrast veidus, kā realizēt dažādas viņu prasības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Rast kompromisus dažādām problēmām,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tajā pašā laikā sasniedzot prasītos mērķus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Strādāt ar citiem programmētājiem, iemācīties efektīvi </a:t>
            </a:r>
            <a:r>
              <a:rPr lang="en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komunicēt</a:t>
            </a:r>
            <a:endParaRPr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Projektēšana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Tiek </a:t>
            </a:r>
            <a:r>
              <a:rPr lang="en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uzklausītas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klientu </a:t>
            </a:r>
            <a:r>
              <a:rPr lang="en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prasības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, funkcionālās un nefunkcionālās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Katram programmētājam tiek </a:t>
            </a:r>
            <a:r>
              <a:rPr lang="en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iedoti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maketi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, pēc kuriem vadīties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Aplikācija tiks izmantota uz </a:t>
            </a:r>
            <a:r>
              <a:rPr lang="en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skārienjūtīga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ekrāna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Aplikācija nepieciešama </a:t>
            </a:r>
            <a:r>
              <a:rPr lang="en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pilnekrāna režīmā</a:t>
            </a:r>
            <a:endParaRPr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Wireframe Maketi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9875"/>
            <a:ext cx="4203850" cy="261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9" name="Google Shape;1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8450" y="1229800"/>
            <a:ext cx="4203850" cy="26100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Dizaina Maketi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813" y="1017800"/>
            <a:ext cx="7110374" cy="3999599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3900000" dist="19050">
              <a:srgbClr val="000000">
                <a:alpha val="6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Back-End Izstrāde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Admin puse augšupielādē datus teksta failā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Speciāla datubāze nebija nepieciešama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Obligātie lauki: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ID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Kolonna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Rinda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Vārds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Skaidrojums(Jautājums)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Tukši neobligātie lauki nesalauzīs aplikāciju</a:t>
            </a:r>
            <a:endParaRPr/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152400"/>
            <a:ext cx="5719501" cy="456561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4792375" y="1924125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Back-End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Flowchart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0275" y="658650"/>
            <a:ext cx="5101599" cy="382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