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61" r:id="rId5"/>
    <p:sldId id="266" r:id="rId6"/>
    <p:sldId id="268" r:id="rId7"/>
    <p:sldId id="272" r:id="rId8"/>
    <p:sldId id="273" r:id="rId9"/>
    <p:sldId id="277" r:id="rId10"/>
    <p:sldId id="274" r:id="rId11"/>
    <p:sldId id="275" r:id="rId12"/>
    <p:sldId id="276" r:id="rId13"/>
    <p:sldId id="278" r:id="rId14"/>
    <p:sldId id="264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0ADFE-84D2-47A8-A9D2-4F4BFB4E1876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BB1BA-4A34-4EE2-8F56-1F4B5DF8D50C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78D23-5345-497E-80F4-E15FCA5E65F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4E7A-4E81-4358-AD41-C97592909D40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D2A5D-7E91-4095-9BB2-899C0D650DC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B8940-FF90-4C9B-8434-99413F05952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  <p:grpSp>
        <p:nvGrpSpPr>
          <p:cNvPr id="59" name="Group 58"/>
          <p:cNvGrpSpPr/>
          <p:nvPr userDrawn="1"/>
        </p:nvGrpSpPr>
        <p:grpSpPr>
          <a:xfrm rot="10800000">
            <a:off x="0" y="5416782"/>
            <a:ext cx="12270772" cy="2152185"/>
            <a:chOff x="0" y="-156114"/>
            <a:chExt cx="24535152" cy="4304369"/>
          </a:xfrm>
        </p:grpSpPr>
        <p:sp>
          <p:nvSpPr>
            <p:cNvPr id="60" name="Freeform 3"/>
            <p:cNvSpPr>
              <a:spLocks noChangeArrowheads="1"/>
            </p:cNvSpPr>
            <p:nvPr/>
          </p:nvSpPr>
          <p:spPr bwMode="auto">
            <a:xfrm>
              <a:off x="23378291" y="2431564"/>
              <a:ext cx="1134322" cy="1716691"/>
            </a:xfrm>
            <a:custGeom>
              <a:avLst/>
              <a:gdLst>
                <a:gd name="T0" fmla="*/ 0 w 1152"/>
                <a:gd name="T1" fmla="*/ 1739 h 1740"/>
                <a:gd name="T2" fmla="*/ 1151 w 1152"/>
                <a:gd name="T3" fmla="*/ 918 h 1740"/>
                <a:gd name="T4" fmla="*/ 1151 w 1152"/>
                <a:gd name="T5" fmla="*/ 0 h 1740"/>
                <a:gd name="T6" fmla="*/ 0 w 1152"/>
                <a:gd name="T7" fmla="*/ 1739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740">
                  <a:moveTo>
                    <a:pt x="0" y="1739"/>
                  </a:moveTo>
                  <a:lnTo>
                    <a:pt x="1151" y="918"/>
                  </a:lnTo>
                  <a:lnTo>
                    <a:pt x="1151" y="0"/>
                  </a:lnTo>
                  <a:lnTo>
                    <a:pt x="0" y="173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1" name="Freeform 5"/>
            <p:cNvSpPr>
              <a:spLocks noChangeArrowheads="1"/>
            </p:cNvSpPr>
            <p:nvPr/>
          </p:nvSpPr>
          <p:spPr bwMode="auto">
            <a:xfrm>
              <a:off x="23079221" y="-88970"/>
              <a:ext cx="1455931" cy="4233061"/>
            </a:xfrm>
            <a:custGeom>
              <a:avLst/>
              <a:gdLst>
                <a:gd name="T0" fmla="*/ 0 w 1479"/>
                <a:gd name="T1" fmla="*/ 0 h 4296"/>
                <a:gd name="T2" fmla="*/ 327 w 1479"/>
                <a:gd name="T3" fmla="*/ 4295 h 4296"/>
                <a:gd name="T4" fmla="*/ 1478 w 1479"/>
                <a:gd name="T5" fmla="*/ 2556 h 4296"/>
                <a:gd name="T6" fmla="*/ 1478 w 1479"/>
                <a:gd name="T7" fmla="*/ 0 h 4296"/>
                <a:gd name="T8" fmla="*/ 0 w 147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9" h="4296">
                  <a:moveTo>
                    <a:pt x="0" y="0"/>
                  </a:moveTo>
                  <a:lnTo>
                    <a:pt x="327" y="4295"/>
                  </a:lnTo>
                  <a:lnTo>
                    <a:pt x="1478" y="2556"/>
                  </a:lnTo>
                  <a:lnTo>
                    <a:pt x="147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2" name="Freeform 6"/>
            <p:cNvSpPr>
              <a:spLocks noChangeArrowheads="1"/>
            </p:cNvSpPr>
            <p:nvPr/>
          </p:nvSpPr>
          <p:spPr bwMode="auto">
            <a:xfrm>
              <a:off x="20776620" y="-88970"/>
              <a:ext cx="2646748" cy="4233061"/>
            </a:xfrm>
            <a:custGeom>
              <a:avLst/>
              <a:gdLst>
                <a:gd name="T0" fmla="*/ 0 w 2687"/>
                <a:gd name="T1" fmla="*/ 0 h 4296"/>
                <a:gd name="T2" fmla="*/ 2686 w 2687"/>
                <a:gd name="T3" fmla="*/ 4295 h 4296"/>
                <a:gd name="T4" fmla="*/ 2359 w 2687"/>
                <a:gd name="T5" fmla="*/ 0 h 4296"/>
                <a:gd name="T6" fmla="*/ 0 w 2687"/>
                <a:gd name="T7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7" h="4296">
                  <a:moveTo>
                    <a:pt x="0" y="0"/>
                  </a:moveTo>
                  <a:lnTo>
                    <a:pt x="2686" y="4295"/>
                  </a:lnTo>
                  <a:lnTo>
                    <a:pt x="235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3" name="Freeform 7"/>
            <p:cNvSpPr>
              <a:spLocks noChangeArrowheads="1"/>
            </p:cNvSpPr>
            <p:nvPr/>
          </p:nvSpPr>
          <p:spPr bwMode="auto">
            <a:xfrm>
              <a:off x="20420243" y="-88970"/>
              <a:ext cx="3003125" cy="4233061"/>
            </a:xfrm>
            <a:custGeom>
              <a:avLst/>
              <a:gdLst>
                <a:gd name="T0" fmla="*/ 0 w 3049"/>
                <a:gd name="T1" fmla="*/ 0 h 4296"/>
                <a:gd name="T2" fmla="*/ 43 w 3049"/>
                <a:gd name="T3" fmla="*/ 3187 h 4296"/>
                <a:gd name="T4" fmla="*/ 3048 w 3049"/>
                <a:gd name="T5" fmla="*/ 4295 h 4296"/>
                <a:gd name="T6" fmla="*/ 362 w 3049"/>
                <a:gd name="T7" fmla="*/ 0 h 4296"/>
                <a:gd name="T8" fmla="*/ 0 w 304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9" h="4296">
                  <a:moveTo>
                    <a:pt x="0" y="0"/>
                  </a:moveTo>
                  <a:lnTo>
                    <a:pt x="43" y="3187"/>
                  </a:lnTo>
                  <a:lnTo>
                    <a:pt x="3048" y="4295"/>
                  </a:lnTo>
                  <a:lnTo>
                    <a:pt x="362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4" name="Freeform 8"/>
            <p:cNvSpPr>
              <a:spLocks noChangeArrowheads="1"/>
            </p:cNvSpPr>
            <p:nvPr/>
          </p:nvSpPr>
          <p:spPr bwMode="auto">
            <a:xfrm>
              <a:off x="17677877" y="-88971"/>
              <a:ext cx="2785824" cy="3142198"/>
            </a:xfrm>
            <a:custGeom>
              <a:avLst/>
              <a:gdLst>
                <a:gd name="T0" fmla="*/ 2126 w 2826"/>
                <a:gd name="T1" fmla="*/ 0 h 3188"/>
                <a:gd name="T2" fmla="*/ 0 w 2826"/>
                <a:gd name="T3" fmla="*/ 1954 h 3188"/>
                <a:gd name="T4" fmla="*/ 2825 w 2826"/>
                <a:gd name="T5" fmla="*/ 3187 h 3188"/>
                <a:gd name="T6" fmla="*/ 2782 w 2826"/>
                <a:gd name="T7" fmla="*/ 0 h 3188"/>
                <a:gd name="T8" fmla="*/ 2126 w 2826"/>
                <a:gd name="T9" fmla="*/ 0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3188">
                  <a:moveTo>
                    <a:pt x="2126" y="0"/>
                  </a:moveTo>
                  <a:lnTo>
                    <a:pt x="0" y="1954"/>
                  </a:lnTo>
                  <a:lnTo>
                    <a:pt x="2825" y="3187"/>
                  </a:lnTo>
                  <a:lnTo>
                    <a:pt x="2782" y="0"/>
                  </a:lnTo>
                  <a:lnTo>
                    <a:pt x="2126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5" name="Freeform 9"/>
            <p:cNvSpPr>
              <a:spLocks noChangeArrowheads="1"/>
            </p:cNvSpPr>
            <p:nvPr/>
          </p:nvSpPr>
          <p:spPr bwMode="auto">
            <a:xfrm>
              <a:off x="17608342" y="-88971"/>
              <a:ext cx="2168684" cy="1925303"/>
            </a:xfrm>
            <a:custGeom>
              <a:avLst/>
              <a:gdLst>
                <a:gd name="T0" fmla="*/ 0 w 2199"/>
                <a:gd name="T1" fmla="*/ 0 h 1955"/>
                <a:gd name="T2" fmla="*/ 72 w 2199"/>
                <a:gd name="T3" fmla="*/ 1954 h 1955"/>
                <a:gd name="T4" fmla="*/ 2198 w 2199"/>
                <a:gd name="T5" fmla="*/ 0 h 1955"/>
                <a:gd name="T6" fmla="*/ 0 w 2199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9" h="1955">
                  <a:moveTo>
                    <a:pt x="0" y="0"/>
                  </a:moveTo>
                  <a:lnTo>
                    <a:pt x="72" y="1954"/>
                  </a:lnTo>
                  <a:lnTo>
                    <a:pt x="219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6" name="Freeform 10"/>
            <p:cNvSpPr>
              <a:spLocks noChangeArrowheads="1"/>
            </p:cNvSpPr>
            <p:nvPr/>
          </p:nvSpPr>
          <p:spPr bwMode="auto">
            <a:xfrm>
              <a:off x="14888518" y="-88734"/>
              <a:ext cx="2811899" cy="1925303"/>
            </a:xfrm>
            <a:custGeom>
              <a:avLst/>
              <a:gdLst>
                <a:gd name="T0" fmla="*/ 0 w 2852"/>
                <a:gd name="T1" fmla="*/ 0 h 1955"/>
                <a:gd name="T2" fmla="*/ 2851 w 2852"/>
                <a:gd name="T3" fmla="*/ 1954 h 1955"/>
                <a:gd name="T4" fmla="*/ 2779 w 2852"/>
                <a:gd name="T5" fmla="*/ 0 h 1955"/>
                <a:gd name="T6" fmla="*/ 0 w 2852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2" h="1955">
                  <a:moveTo>
                    <a:pt x="0" y="0"/>
                  </a:moveTo>
                  <a:lnTo>
                    <a:pt x="2851" y="1954"/>
                  </a:lnTo>
                  <a:lnTo>
                    <a:pt x="277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7" name="Freeform 11"/>
            <p:cNvSpPr>
              <a:spLocks noChangeArrowheads="1"/>
            </p:cNvSpPr>
            <p:nvPr/>
          </p:nvSpPr>
          <p:spPr bwMode="auto">
            <a:xfrm>
              <a:off x="13589856" y="-88970"/>
              <a:ext cx="4137447" cy="3520308"/>
            </a:xfrm>
            <a:custGeom>
              <a:avLst/>
              <a:gdLst>
                <a:gd name="T0" fmla="*/ 0 w 4196"/>
                <a:gd name="T1" fmla="*/ 0 h 3572"/>
                <a:gd name="T2" fmla="*/ 1886 w 4196"/>
                <a:gd name="T3" fmla="*/ 3571 h 3572"/>
                <a:gd name="T4" fmla="*/ 4195 w 4196"/>
                <a:gd name="T5" fmla="*/ 1954 h 3572"/>
                <a:gd name="T6" fmla="*/ 1344 w 4196"/>
                <a:gd name="T7" fmla="*/ 0 h 3572"/>
                <a:gd name="T8" fmla="*/ 0 w 4196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6" h="3572">
                  <a:moveTo>
                    <a:pt x="0" y="0"/>
                  </a:moveTo>
                  <a:lnTo>
                    <a:pt x="1886" y="3571"/>
                  </a:lnTo>
                  <a:lnTo>
                    <a:pt x="4195" y="1954"/>
                  </a:lnTo>
                  <a:lnTo>
                    <a:pt x="1344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8" name="Freeform 12"/>
            <p:cNvSpPr>
              <a:spLocks noChangeArrowheads="1"/>
            </p:cNvSpPr>
            <p:nvPr/>
          </p:nvSpPr>
          <p:spPr bwMode="auto">
            <a:xfrm>
              <a:off x="11104147" y="-111272"/>
              <a:ext cx="4346058" cy="3520308"/>
            </a:xfrm>
            <a:custGeom>
              <a:avLst/>
              <a:gdLst>
                <a:gd name="T0" fmla="*/ 965 w 4408"/>
                <a:gd name="T1" fmla="*/ 0 h 3572"/>
                <a:gd name="T2" fmla="*/ 0 w 4408"/>
                <a:gd name="T3" fmla="*/ 1760 h 3572"/>
                <a:gd name="T4" fmla="*/ 4407 w 4408"/>
                <a:gd name="T5" fmla="*/ 3571 h 3572"/>
                <a:gd name="T6" fmla="*/ 2521 w 4408"/>
                <a:gd name="T7" fmla="*/ 0 h 3572"/>
                <a:gd name="T8" fmla="*/ 965 w 4408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8" h="3572">
                  <a:moveTo>
                    <a:pt x="965" y="0"/>
                  </a:moveTo>
                  <a:lnTo>
                    <a:pt x="0" y="1760"/>
                  </a:lnTo>
                  <a:lnTo>
                    <a:pt x="4407" y="3571"/>
                  </a:lnTo>
                  <a:lnTo>
                    <a:pt x="2521" y="0"/>
                  </a:lnTo>
                  <a:lnTo>
                    <a:pt x="965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69" name="Freeform 13"/>
            <p:cNvSpPr>
              <a:spLocks noChangeArrowheads="1"/>
            </p:cNvSpPr>
            <p:nvPr/>
          </p:nvSpPr>
          <p:spPr bwMode="auto">
            <a:xfrm>
              <a:off x="9793019" y="-88970"/>
              <a:ext cx="369415" cy="195571"/>
            </a:xfrm>
            <a:custGeom>
              <a:avLst/>
              <a:gdLst>
                <a:gd name="T0" fmla="*/ 112 w 374"/>
                <a:gd name="T1" fmla="*/ 0 h 198"/>
                <a:gd name="T2" fmla="*/ 0 w 374"/>
                <a:gd name="T3" fmla="*/ 197 h 198"/>
                <a:gd name="T4" fmla="*/ 373 w 374"/>
                <a:gd name="T5" fmla="*/ 0 h 198"/>
                <a:gd name="T6" fmla="*/ 112 w 374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198">
                  <a:moveTo>
                    <a:pt x="112" y="0"/>
                  </a:moveTo>
                  <a:lnTo>
                    <a:pt x="0" y="197"/>
                  </a:lnTo>
                  <a:lnTo>
                    <a:pt x="373" y="0"/>
                  </a:lnTo>
                  <a:lnTo>
                    <a:pt x="112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0" name="Freeform 13"/>
            <p:cNvSpPr>
              <a:spLocks noChangeArrowheads="1"/>
            </p:cNvSpPr>
            <p:nvPr/>
          </p:nvSpPr>
          <p:spPr bwMode="auto">
            <a:xfrm>
              <a:off x="9698211" y="-88970"/>
              <a:ext cx="225996" cy="195571"/>
            </a:xfrm>
            <a:custGeom>
              <a:avLst/>
              <a:gdLst>
                <a:gd name="T0" fmla="*/ 0 w 231"/>
                <a:gd name="T1" fmla="*/ 0 h 198"/>
                <a:gd name="T2" fmla="*/ 118 w 231"/>
                <a:gd name="T3" fmla="*/ 197 h 198"/>
                <a:gd name="T4" fmla="*/ 230 w 231"/>
                <a:gd name="T5" fmla="*/ 0 h 198"/>
                <a:gd name="T6" fmla="*/ 0 w 23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8">
                  <a:moveTo>
                    <a:pt x="0" y="0"/>
                  </a:moveTo>
                  <a:lnTo>
                    <a:pt x="118" y="197"/>
                  </a:lnTo>
                  <a:lnTo>
                    <a:pt x="230" y="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1" name="Freeform 14"/>
            <p:cNvSpPr>
              <a:spLocks noChangeArrowheads="1"/>
            </p:cNvSpPr>
            <p:nvPr/>
          </p:nvSpPr>
          <p:spPr bwMode="auto">
            <a:xfrm>
              <a:off x="8502000" y="61758"/>
              <a:ext cx="2646751" cy="2259950"/>
            </a:xfrm>
            <a:custGeom>
              <a:avLst/>
              <a:gdLst>
                <a:gd name="T0" fmla="*/ 2685 w 2686"/>
                <a:gd name="T1" fmla="*/ 1563 h 2292"/>
                <a:gd name="T2" fmla="*/ 1308 w 2686"/>
                <a:gd name="T3" fmla="*/ 0 h 2292"/>
                <a:gd name="T4" fmla="*/ 0 w 2686"/>
                <a:gd name="T5" fmla="*/ 2291 h 2292"/>
                <a:gd name="T6" fmla="*/ 2685 w 2686"/>
                <a:gd name="T7" fmla="*/ 1563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6" h="2292">
                  <a:moveTo>
                    <a:pt x="2685" y="1563"/>
                  </a:moveTo>
                  <a:lnTo>
                    <a:pt x="1308" y="0"/>
                  </a:lnTo>
                  <a:lnTo>
                    <a:pt x="0" y="2291"/>
                  </a:lnTo>
                  <a:lnTo>
                    <a:pt x="2685" y="156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2" name="Freeform 15"/>
            <p:cNvSpPr>
              <a:spLocks noChangeArrowheads="1"/>
            </p:cNvSpPr>
            <p:nvPr/>
          </p:nvSpPr>
          <p:spPr bwMode="auto">
            <a:xfrm>
              <a:off x="6821130" y="61996"/>
              <a:ext cx="2985743" cy="2259950"/>
            </a:xfrm>
            <a:custGeom>
              <a:avLst/>
              <a:gdLst>
                <a:gd name="T0" fmla="*/ 3029 w 3030"/>
                <a:gd name="T1" fmla="*/ 0 h 2292"/>
                <a:gd name="T2" fmla="*/ 0 w 3030"/>
                <a:gd name="T3" fmla="*/ 624 h 2292"/>
                <a:gd name="T4" fmla="*/ 1721 w 3030"/>
                <a:gd name="T5" fmla="*/ 2291 h 2292"/>
                <a:gd name="T6" fmla="*/ 3029 w 3030"/>
                <a:gd name="T7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0" h="2292">
                  <a:moveTo>
                    <a:pt x="3029" y="0"/>
                  </a:moveTo>
                  <a:lnTo>
                    <a:pt x="0" y="624"/>
                  </a:lnTo>
                  <a:lnTo>
                    <a:pt x="1721" y="2291"/>
                  </a:lnTo>
                  <a:lnTo>
                    <a:pt x="3029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3" name="Freeform 16"/>
            <p:cNvSpPr>
              <a:spLocks noChangeArrowheads="1"/>
            </p:cNvSpPr>
            <p:nvPr/>
          </p:nvSpPr>
          <p:spPr bwMode="auto">
            <a:xfrm>
              <a:off x="6829814" y="-88970"/>
              <a:ext cx="2985743" cy="808366"/>
            </a:xfrm>
            <a:custGeom>
              <a:avLst/>
              <a:gdLst>
                <a:gd name="T0" fmla="*/ 61 w 3030"/>
                <a:gd name="T1" fmla="*/ 0 h 822"/>
                <a:gd name="T2" fmla="*/ 0 w 3030"/>
                <a:gd name="T3" fmla="*/ 821 h 822"/>
                <a:gd name="T4" fmla="*/ 3029 w 3030"/>
                <a:gd name="T5" fmla="*/ 197 h 822"/>
                <a:gd name="T6" fmla="*/ 2911 w 3030"/>
                <a:gd name="T7" fmla="*/ 0 h 822"/>
                <a:gd name="T8" fmla="*/ 61 w 3030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0" h="822">
                  <a:moveTo>
                    <a:pt x="61" y="0"/>
                  </a:moveTo>
                  <a:lnTo>
                    <a:pt x="0" y="821"/>
                  </a:lnTo>
                  <a:lnTo>
                    <a:pt x="3029" y="197"/>
                  </a:lnTo>
                  <a:lnTo>
                    <a:pt x="2911" y="0"/>
                  </a:lnTo>
                  <a:lnTo>
                    <a:pt x="61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4" name="Freeform 17"/>
            <p:cNvSpPr>
              <a:spLocks noChangeArrowheads="1"/>
            </p:cNvSpPr>
            <p:nvPr/>
          </p:nvSpPr>
          <p:spPr bwMode="auto">
            <a:xfrm>
              <a:off x="5975275" y="-88970"/>
              <a:ext cx="943094" cy="808366"/>
            </a:xfrm>
            <a:custGeom>
              <a:avLst/>
              <a:gdLst>
                <a:gd name="T0" fmla="*/ 0 w 955"/>
                <a:gd name="T1" fmla="*/ 0 h 822"/>
                <a:gd name="T2" fmla="*/ 893 w 955"/>
                <a:gd name="T3" fmla="*/ 821 h 822"/>
                <a:gd name="T4" fmla="*/ 954 w 955"/>
                <a:gd name="T5" fmla="*/ 0 h 822"/>
                <a:gd name="T6" fmla="*/ 0 w 95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822">
                  <a:moveTo>
                    <a:pt x="0" y="0"/>
                  </a:moveTo>
                  <a:lnTo>
                    <a:pt x="893" y="821"/>
                  </a:lnTo>
                  <a:lnTo>
                    <a:pt x="954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5" name="Freeform 18"/>
            <p:cNvSpPr>
              <a:spLocks noChangeArrowheads="1"/>
            </p:cNvSpPr>
            <p:nvPr/>
          </p:nvSpPr>
          <p:spPr bwMode="auto">
            <a:xfrm>
              <a:off x="5608571" y="674793"/>
              <a:ext cx="2916204" cy="1642810"/>
            </a:xfrm>
            <a:custGeom>
              <a:avLst/>
              <a:gdLst>
                <a:gd name="T0" fmla="*/ 2958 w 2959"/>
                <a:gd name="T1" fmla="*/ 1667 h 1668"/>
                <a:gd name="T2" fmla="*/ 1237 w 2959"/>
                <a:gd name="T3" fmla="*/ 0 h 1668"/>
                <a:gd name="T4" fmla="*/ 0 w 2959"/>
                <a:gd name="T5" fmla="*/ 1323 h 1668"/>
                <a:gd name="T6" fmla="*/ 2958 w 2959"/>
                <a:gd name="T7" fmla="*/ 1667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9" h="1668">
                  <a:moveTo>
                    <a:pt x="2958" y="1667"/>
                  </a:moveTo>
                  <a:lnTo>
                    <a:pt x="1237" y="0"/>
                  </a:lnTo>
                  <a:lnTo>
                    <a:pt x="0" y="1323"/>
                  </a:lnTo>
                  <a:lnTo>
                    <a:pt x="2958" y="166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6" name="Freeform 19"/>
            <p:cNvSpPr>
              <a:spLocks noChangeArrowheads="1"/>
            </p:cNvSpPr>
            <p:nvPr/>
          </p:nvSpPr>
          <p:spPr bwMode="auto">
            <a:xfrm>
              <a:off x="5092201" y="-155877"/>
              <a:ext cx="1760153" cy="2112184"/>
            </a:xfrm>
            <a:custGeom>
              <a:avLst/>
              <a:gdLst>
                <a:gd name="T0" fmla="*/ 0 w 1787"/>
                <a:gd name="T1" fmla="*/ 0 h 2145"/>
                <a:gd name="T2" fmla="*/ 549 w 1787"/>
                <a:gd name="T3" fmla="*/ 2144 h 2145"/>
                <a:gd name="T4" fmla="*/ 1786 w 1787"/>
                <a:gd name="T5" fmla="*/ 821 h 2145"/>
                <a:gd name="T6" fmla="*/ 893 w 1787"/>
                <a:gd name="T7" fmla="*/ 0 h 2145"/>
                <a:gd name="T8" fmla="*/ 0 w 1787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7" h="2145">
                  <a:moveTo>
                    <a:pt x="0" y="0"/>
                  </a:moveTo>
                  <a:lnTo>
                    <a:pt x="549" y="2144"/>
                  </a:lnTo>
                  <a:lnTo>
                    <a:pt x="1786" y="821"/>
                  </a:lnTo>
                  <a:lnTo>
                    <a:pt x="893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7" name="Freeform 20"/>
            <p:cNvSpPr>
              <a:spLocks noChangeArrowheads="1"/>
            </p:cNvSpPr>
            <p:nvPr/>
          </p:nvSpPr>
          <p:spPr bwMode="auto">
            <a:xfrm>
              <a:off x="443059" y="190760"/>
              <a:ext cx="5232654" cy="2977052"/>
            </a:xfrm>
            <a:custGeom>
              <a:avLst/>
              <a:gdLst>
                <a:gd name="T0" fmla="*/ 5310 w 5311"/>
                <a:gd name="T1" fmla="*/ 1771 h 3020"/>
                <a:gd name="T2" fmla="*/ 853 w 5311"/>
                <a:gd name="T3" fmla="*/ 0 h 3020"/>
                <a:gd name="T4" fmla="*/ 0 w 5311"/>
                <a:gd name="T5" fmla="*/ 3019 h 3020"/>
                <a:gd name="T6" fmla="*/ 5310 w 5311"/>
                <a:gd name="T7" fmla="*/ 1771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1" h="3020">
                  <a:moveTo>
                    <a:pt x="5310" y="1771"/>
                  </a:moveTo>
                  <a:lnTo>
                    <a:pt x="853" y="0"/>
                  </a:lnTo>
                  <a:lnTo>
                    <a:pt x="0" y="3019"/>
                  </a:lnTo>
                  <a:lnTo>
                    <a:pt x="5310" y="1771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8" name="Freeform 21"/>
            <p:cNvSpPr>
              <a:spLocks noChangeArrowheads="1"/>
            </p:cNvSpPr>
            <p:nvPr/>
          </p:nvSpPr>
          <p:spPr bwMode="auto">
            <a:xfrm>
              <a:off x="1264131" y="-156113"/>
              <a:ext cx="4393864" cy="2112184"/>
            </a:xfrm>
            <a:custGeom>
              <a:avLst/>
              <a:gdLst>
                <a:gd name="T0" fmla="*/ 936 w 4458"/>
                <a:gd name="T1" fmla="*/ 0 h 2145"/>
                <a:gd name="T2" fmla="*/ 0 w 4458"/>
                <a:gd name="T3" fmla="*/ 373 h 2145"/>
                <a:gd name="T4" fmla="*/ 4457 w 4458"/>
                <a:gd name="T5" fmla="*/ 2144 h 2145"/>
                <a:gd name="T6" fmla="*/ 3908 w 4458"/>
                <a:gd name="T7" fmla="*/ 0 h 2145"/>
                <a:gd name="T8" fmla="*/ 936 w 4458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8" h="2145">
                  <a:moveTo>
                    <a:pt x="936" y="0"/>
                  </a:moveTo>
                  <a:lnTo>
                    <a:pt x="0" y="373"/>
                  </a:lnTo>
                  <a:lnTo>
                    <a:pt x="4457" y="2144"/>
                  </a:lnTo>
                  <a:lnTo>
                    <a:pt x="3908" y="0"/>
                  </a:lnTo>
                  <a:lnTo>
                    <a:pt x="936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79" name="Freeform 22"/>
            <p:cNvSpPr>
              <a:spLocks noChangeArrowheads="1"/>
            </p:cNvSpPr>
            <p:nvPr/>
          </p:nvSpPr>
          <p:spPr bwMode="auto">
            <a:xfrm>
              <a:off x="1264131" y="-133574"/>
              <a:ext cx="921364" cy="369415"/>
            </a:xfrm>
            <a:custGeom>
              <a:avLst/>
              <a:gdLst>
                <a:gd name="T0" fmla="*/ 72 w 937"/>
                <a:gd name="T1" fmla="*/ 0 h 374"/>
                <a:gd name="T2" fmla="*/ 0 w 937"/>
                <a:gd name="T3" fmla="*/ 373 h 374"/>
                <a:gd name="T4" fmla="*/ 936 w 937"/>
                <a:gd name="T5" fmla="*/ 0 h 374"/>
                <a:gd name="T6" fmla="*/ 72 w 93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7" h="374">
                  <a:moveTo>
                    <a:pt x="72" y="0"/>
                  </a:moveTo>
                  <a:lnTo>
                    <a:pt x="0" y="373"/>
                  </a:lnTo>
                  <a:lnTo>
                    <a:pt x="936" y="0"/>
                  </a:lnTo>
                  <a:lnTo>
                    <a:pt x="7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0" name="Freeform 23"/>
            <p:cNvSpPr>
              <a:spLocks noChangeArrowheads="1"/>
            </p:cNvSpPr>
            <p:nvPr/>
          </p:nvSpPr>
          <p:spPr bwMode="auto">
            <a:xfrm>
              <a:off x="734484" y="-133574"/>
              <a:ext cx="621488" cy="369415"/>
            </a:xfrm>
            <a:custGeom>
              <a:avLst/>
              <a:gdLst>
                <a:gd name="T0" fmla="*/ 0 w 629"/>
                <a:gd name="T1" fmla="*/ 0 h 374"/>
                <a:gd name="T2" fmla="*/ 556 w 629"/>
                <a:gd name="T3" fmla="*/ 373 h 374"/>
                <a:gd name="T4" fmla="*/ 628 w 629"/>
                <a:gd name="T5" fmla="*/ 0 h 374"/>
                <a:gd name="T6" fmla="*/ 0 w 62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374">
                  <a:moveTo>
                    <a:pt x="0" y="0"/>
                  </a:moveTo>
                  <a:lnTo>
                    <a:pt x="556" y="373"/>
                  </a:lnTo>
                  <a:lnTo>
                    <a:pt x="628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1" name="Freeform 24"/>
            <p:cNvSpPr>
              <a:spLocks noChangeArrowheads="1"/>
            </p:cNvSpPr>
            <p:nvPr/>
          </p:nvSpPr>
          <p:spPr bwMode="auto">
            <a:xfrm>
              <a:off x="0" y="885559"/>
              <a:ext cx="447642" cy="2259950"/>
            </a:xfrm>
            <a:custGeom>
              <a:avLst/>
              <a:gdLst>
                <a:gd name="T0" fmla="*/ 0 w 453"/>
                <a:gd name="T1" fmla="*/ 2104 h 2292"/>
                <a:gd name="T2" fmla="*/ 452 w 453"/>
                <a:gd name="T3" fmla="*/ 2291 h 2292"/>
                <a:gd name="T4" fmla="*/ 0 w 453"/>
                <a:gd name="T5" fmla="*/ 0 h 2292"/>
                <a:gd name="T6" fmla="*/ 0 w 453"/>
                <a:gd name="T7" fmla="*/ 2104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2292">
                  <a:moveTo>
                    <a:pt x="0" y="2104"/>
                  </a:moveTo>
                  <a:lnTo>
                    <a:pt x="452" y="2291"/>
                  </a:lnTo>
                  <a:lnTo>
                    <a:pt x="0" y="0"/>
                  </a:lnTo>
                  <a:lnTo>
                    <a:pt x="0" y="2104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2" name="Freeform 25"/>
            <p:cNvSpPr>
              <a:spLocks noChangeArrowheads="1"/>
            </p:cNvSpPr>
            <p:nvPr/>
          </p:nvSpPr>
          <p:spPr bwMode="auto">
            <a:xfrm>
              <a:off x="0" y="-156114"/>
              <a:ext cx="1286433" cy="3342117"/>
            </a:xfrm>
            <a:custGeom>
              <a:avLst/>
              <a:gdLst>
                <a:gd name="T0" fmla="*/ 0 w 1306"/>
                <a:gd name="T1" fmla="*/ 0 h 3393"/>
                <a:gd name="T2" fmla="*/ 0 w 1306"/>
                <a:gd name="T3" fmla="*/ 1101 h 3393"/>
                <a:gd name="T4" fmla="*/ 452 w 1306"/>
                <a:gd name="T5" fmla="*/ 3392 h 3393"/>
                <a:gd name="T6" fmla="*/ 1305 w 1306"/>
                <a:gd name="T7" fmla="*/ 373 h 3393"/>
                <a:gd name="T8" fmla="*/ 749 w 1306"/>
                <a:gd name="T9" fmla="*/ 0 h 3393"/>
                <a:gd name="T10" fmla="*/ 0 w 1306"/>
                <a:gd name="T11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6" h="3393">
                  <a:moveTo>
                    <a:pt x="0" y="0"/>
                  </a:moveTo>
                  <a:lnTo>
                    <a:pt x="0" y="1101"/>
                  </a:lnTo>
                  <a:lnTo>
                    <a:pt x="452" y="3392"/>
                  </a:lnTo>
                  <a:lnTo>
                    <a:pt x="1305" y="373"/>
                  </a:lnTo>
                  <a:lnTo>
                    <a:pt x="749" y="0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3" name="Freeform 26"/>
            <p:cNvSpPr>
              <a:spLocks noChangeArrowheads="1"/>
            </p:cNvSpPr>
            <p:nvPr/>
          </p:nvSpPr>
          <p:spPr bwMode="auto">
            <a:xfrm>
              <a:off x="8462804" y="1591817"/>
              <a:ext cx="6988462" cy="1786231"/>
            </a:xfrm>
            <a:custGeom>
              <a:avLst/>
              <a:gdLst>
                <a:gd name="T0" fmla="*/ 7092 w 7093"/>
                <a:gd name="T1" fmla="*/ 1811 h 1812"/>
                <a:gd name="T2" fmla="*/ 0 w 7093"/>
                <a:gd name="T3" fmla="*/ 728 h 1812"/>
                <a:gd name="T4" fmla="*/ 2685 w 7093"/>
                <a:gd name="T5" fmla="*/ 0 h 1812"/>
                <a:gd name="T6" fmla="*/ 7092 w 7093"/>
                <a:gd name="T7" fmla="*/ 181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3" h="1812">
                  <a:moveTo>
                    <a:pt x="7092" y="1811"/>
                  </a:moveTo>
                  <a:lnTo>
                    <a:pt x="0" y="728"/>
                  </a:lnTo>
                  <a:lnTo>
                    <a:pt x="2685" y="0"/>
                  </a:lnTo>
                  <a:lnTo>
                    <a:pt x="7092" y="181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4" name="Freeform 12"/>
            <p:cNvSpPr>
              <a:spLocks noChangeArrowheads="1"/>
            </p:cNvSpPr>
            <p:nvPr/>
          </p:nvSpPr>
          <p:spPr bwMode="auto">
            <a:xfrm>
              <a:off x="9776123" y="-125128"/>
              <a:ext cx="2307757" cy="1734076"/>
            </a:xfrm>
            <a:custGeom>
              <a:avLst/>
              <a:gdLst>
                <a:gd name="T0" fmla="*/ 373 w 2343"/>
                <a:gd name="T1" fmla="*/ 0 h 1761"/>
                <a:gd name="T2" fmla="*/ 0 w 2343"/>
                <a:gd name="T3" fmla="*/ 197 h 1761"/>
                <a:gd name="T4" fmla="*/ 1377 w 2343"/>
                <a:gd name="T5" fmla="*/ 1760 h 1761"/>
                <a:gd name="T6" fmla="*/ 2342 w 2343"/>
                <a:gd name="T7" fmla="*/ 0 h 1761"/>
                <a:gd name="T8" fmla="*/ 373 w 2343"/>
                <a:gd name="T9" fmla="*/ 0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3" h="1761">
                  <a:moveTo>
                    <a:pt x="373" y="0"/>
                  </a:moveTo>
                  <a:lnTo>
                    <a:pt x="0" y="197"/>
                  </a:lnTo>
                  <a:lnTo>
                    <a:pt x="1377" y="1760"/>
                  </a:lnTo>
                  <a:lnTo>
                    <a:pt x="2342" y="0"/>
                  </a:lnTo>
                  <a:lnTo>
                    <a:pt x="373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</p:grp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327A1-DC06-40B8-B902-CEF902D28A52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9986-C5AA-41FB-A065-817DAF4AAFE5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5E9-E4E0-49F3-B3E3-C55E8FD851C1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7EB7-224C-4A0E-8216-E926341D5569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 rot="10800000">
            <a:off x="0" y="5416782"/>
            <a:ext cx="12270772" cy="2152185"/>
            <a:chOff x="0" y="-156114"/>
            <a:chExt cx="24535152" cy="4304369"/>
          </a:xfrm>
        </p:grpSpPr>
        <p:sp>
          <p:nvSpPr>
            <p:cNvPr id="7" name="Freeform 3"/>
            <p:cNvSpPr>
              <a:spLocks noChangeArrowheads="1"/>
            </p:cNvSpPr>
            <p:nvPr/>
          </p:nvSpPr>
          <p:spPr bwMode="auto">
            <a:xfrm>
              <a:off x="23378291" y="2431564"/>
              <a:ext cx="1134322" cy="1716691"/>
            </a:xfrm>
            <a:custGeom>
              <a:avLst/>
              <a:gdLst>
                <a:gd name="T0" fmla="*/ 0 w 1152"/>
                <a:gd name="T1" fmla="*/ 1739 h 1740"/>
                <a:gd name="T2" fmla="*/ 1151 w 1152"/>
                <a:gd name="T3" fmla="*/ 918 h 1740"/>
                <a:gd name="T4" fmla="*/ 1151 w 1152"/>
                <a:gd name="T5" fmla="*/ 0 h 1740"/>
                <a:gd name="T6" fmla="*/ 0 w 1152"/>
                <a:gd name="T7" fmla="*/ 1739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740">
                  <a:moveTo>
                    <a:pt x="0" y="1739"/>
                  </a:moveTo>
                  <a:lnTo>
                    <a:pt x="1151" y="918"/>
                  </a:lnTo>
                  <a:lnTo>
                    <a:pt x="1151" y="0"/>
                  </a:lnTo>
                  <a:lnTo>
                    <a:pt x="0" y="173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23079221" y="-88970"/>
              <a:ext cx="1455931" cy="4233061"/>
            </a:xfrm>
            <a:custGeom>
              <a:avLst/>
              <a:gdLst>
                <a:gd name="T0" fmla="*/ 0 w 1479"/>
                <a:gd name="T1" fmla="*/ 0 h 4296"/>
                <a:gd name="T2" fmla="*/ 327 w 1479"/>
                <a:gd name="T3" fmla="*/ 4295 h 4296"/>
                <a:gd name="T4" fmla="*/ 1478 w 1479"/>
                <a:gd name="T5" fmla="*/ 2556 h 4296"/>
                <a:gd name="T6" fmla="*/ 1478 w 1479"/>
                <a:gd name="T7" fmla="*/ 0 h 4296"/>
                <a:gd name="T8" fmla="*/ 0 w 147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9" h="4296">
                  <a:moveTo>
                    <a:pt x="0" y="0"/>
                  </a:moveTo>
                  <a:lnTo>
                    <a:pt x="327" y="4295"/>
                  </a:lnTo>
                  <a:lnTo>
                    <a:pt x="1478" y="2556"/>
                  </a:lnTo>
                  <a:lnTo>
                    <a:pt x="147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20776620" y="-88970"/>
              <a:ext cx="2646748" cy="4233061"/>
            </a:xfrm>
            <a:custGeom>
              <a:avLst/>
              <a:gdLst>
                <a:gd name="T0" fmla="*/ 0 w 2687"/>
                <a:gd name="T1" fmla="*/ 0 h 4296"/>
                <a:gd name="T2" fmla="*/ 2686 w 2687"/>
                <a:gd name="T3" fmla="*/ 4295 h 4296"/>
                <a:gd name="T4" fmla="*/ 2359 w 2687"/>
                <a:gd name="T5" fmla="*/ 0 h 4296"/>
                <a:gd name="T6" fmla="*/ 0 w 2687"/>
                <a:gd name="T7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7" h="4296">
                  <a:moveTo>
                    <a:pt x="0" y="0"/>
                  </a:moveTo>
                  <a:lnTo>
                    <a:pt x="2686" y="4295"/>
                  </a:lnTo>
                  <a:lnTo>
                    <a:pt x="235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20420243" y="-88970"/>
              <a:ext cx="3003125" cy="4233061"/>
            </a:xfrm>
            <a:custGeom>
              <a:avLst/>
              <a:gdLst>
                <a:gd name="T0" fmla="*/ 0 w 3049"/>
                <a:gd name="T1" fmla="*/ 0 h 4296"/>
                <a:gd name="T2" fmla="*/ 43 w 3049"/>
                <a:gd name="T3" fmla="*/ 3187 h 4296"/>
                <a:gd name="T4" fmla="*/ 3048 w 3049"/>
                <a:gd name="T5" fmla="*/ 4295 h 4296"/>
                <a:gd name="T6" fmla="*/ 362 w 3049"/>
                <a:gd name="T7" fmla="*/ 0 h 4296"/>
                <a:gd name="T8" fmla="*/ 0 w 3049"/>
                <a:gd name="T9" fmla="*/ 0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9" h="4296">
                  <a:moveTo>
                    <a:pt x="0" y="0"/>
                  </a:moveTo>
                  <a:lnTo>
                    <a:pt x="43" y="3187"/>
                  </a:lnTo>
                  <a:lnTo>
                    <a:pt x="3048" y="4295"/>
                  </a:lnTo>
                  <a:lnTo>
                    <a:pt x="362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17677877" y="-88971"/>
              <a:ext cx="2785824" cy="3142198"/>
            </a:xfrm>
            <a:custGeom>
              <a:avLst/>
              <a:gdLst>
                <a:gd name="T0" fmla="*/ 2126 w 2826"/>
                <a:gd name="T1" fmla="*/ 0 h 3188"/>
                <a:gd name="T2" fmla="*/ 0 w 2826"/>
                <a:gd name="T3" fmla="*/ 1954 h 3188"/>
                <a:gd name="T4" fmla="*/ 2825 w 2826"/>
                <a:gd name="T5" fmla="*/ 3187 h 3188"/>
                <a:gd name="T6" fmla="*/ 2782 w 2826"/>
                <a:gd name="T7" fmla="*/ 0 h 3188"/>
                <a:gd name="T8" fmla="*/ 2126 w 2826"/>
                <a:gd name="T9" fmla="*/ 0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6" h="3188">
                  <a:moveTo>
                    <a:pt x="2126" y="0"/>
                  </a:moveTo>
                  <a:lnTo>
                    <a:pt x="0" y="1954"/>
                  </a:lnTo>
                  <a:lnTo>
                    <a:pt x="2825" y="3187"/>
                  </a:lnTo>
                  <a:lnTo>
                    <a:pt x="2782" y="0"/>
                  </a:lnTo>
                  <a:lnTo>
                    <a:pt x="2126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17608342" y="-88971"/>
              <a:ext cx="2168684" cy="1925303"/>
            </a:xfrm>
            <a:custGeom>
              <a:avLst/>
              <a:gdLst>
                <a:gd name="T0" fmla="*/ 0 w 2199"/>
                <a:gd name="T1" fmla="*/ 0 h 1955"/>
                <a:gd name="T2" fmla="*/ 72 w 2199"/>
                <a:gd name="T3" fmla="*/ 1954 h 1955"/>
                <a:gd name="T4" fmla="*/ 2198 w 2199"/>
                <a:gd name="T5" fmla="*/ 0 h 1955"/>
                <a:gd name="T6" fmla="*/ 0 w 2199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9" h="1955">
                  <a:moveTo>
                    <a:pt x="0" y="0"/>
                  </a:moveTo>
                  <a:lnTo>
                    <a:pt x="72" y="1954"/>
                  </a:lnTo>
                  <a:lnTo>
                    <a:pt x="2198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14888518" y="-88734"/>
              <a:ext cx="2811899" cy="1925303"/>
            </a:xfrm>
            <a:custGeom>
              <a:avLst/>
              <a:gdLst>
                <a:gd name="T0" fmla="*/ 0 w 2852"/>
                <a:gd name="T1" fmla="*/ 0 h 1955"/>
                <a:gd name="T2" fmla="*/ 2851 w 2852"/>
                <a:gd name="T3" fmla="*/ 1954 h 1955"/>
                <a:gd name="T4" fmla="*/ 2779 w 2852"/>
                <a:gd name="T5" fmla="*/ 0 h 1955"/>
                <a:gd name="T6" fmla="*/ 0 w 2852"/>
                <a:gd name="T7" fmla="*/ 0 h 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2" h="1955">
                  <a:moveTo>
                    <a:pt x="0" y="0"/>
                  </a:moveTo>
                  <a:lnTo>
                    <a:pt x="2851" y="1954"/>
                  </a:lnTo>
                  <a:lnTo>
                    <a:pt x="2779" y="0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13589856" y="-88970"/>
              <a:ext cx="4137447" cy="3520308"/>
            </a:xfrm>
            <a:custGeom>
              <a:avLst/>
              <a:gdLst>
                <a:gd name="T0" fmla="*/ 0 w 4196"/>
                <a:gd name="T1" fmla="*/ 0 h 3572"/>
                <a:gd name="T2" fmla="*/ 1886 w 4196"/>
                <a:gd name="T3" fmla="*/ 3571 h 3572"/>
                <a:gd name="T4" fmla="*/ 4195 w 4196"/>
                <a:gd name="T5" fmla="*/ 1954 h 3572"/>
                <a:gd name="T6" fmla="*/ 1344 w 4196"/>
                <a:gd name="T7" fmla="*/ 0 h 3572"/>
                <a:gd name="T8" fmla="*/ 0 w 4196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6" h="3572">
                  <a:moveTo>
                    <a:pt x="0" y="0"/>
                  </a:moveTo>
                  <a:lnTo>
                    <a:pt x="1886" y="3571"/>
                  </a:lnTo>
                  <a:lnTo>
                    <a:pt x="4195" y="1954"/>
                  </a:lnTo>
                  <a:lnTo>
                    <a:pt x="1344" y="0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11104147" y="-111272"/>
              <a:ext cx="4346058" cy="3520308"/>
            </a:xfrm>
            <a:custGeom>
              <a:avLst/>
              <a:gdLst>
                <a:gd name="T0" fmla="*/ 965 w 4408"/>
                <a:gd name="T1" fmla="*/ 0 h 3572"/>
                <a:gd name="T2" fmla="*/ 0 w 4408"/>
                <a:gd name="T3" fmla="*/ 1760 h 3572"/>
                <a:gd name="T4" fmla="*/ 4407 w 4408"/>
                <a:gd name="T5" fmla="*/ 3571 h 3572"/>
                <a:gd name="T6" fmla="*/ 2521 w 4408"/>
                <a:gd name="T7" fmla="*/ 0 h 3572"/>
                <a:gd name="T8" fmla="*/ 965 w 4408"/>
                <a:gd name="T9" fmla="*/ 0 h 3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8" h="3572">
                  <a:moveTo>
                    <a:pt x="965" y="0"/>
                  </a:moveTo>
                  <a:lnTo>
                    <a:pt x="0" y="1760"/>
                  </a:lnTo>
                  <a:lnTo>
                    <a:pt x="4407" y="3571"/>
                  </a:lnTo>
                  <a:lnTo>
                    <a:pt x="2521" y="0"/>
                  </a:lnTo>
                  <a:lnTo>
                    <a:pt x="965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9793019" y="-88970"/>
              <a:ext cx="369415" cy="195571"/>
            </a:xfrm>
            <a:custGeom>
              <a:avLst/>
              <a:gdLst>
                <a:gd name="T0" fmla="*/ 112 w 374"/>
                <a:gd name="T1" fmla="*/ 0 h 198"/>
                <a:gd name="T2" fmla="*/ 0 w 374"/>
                <a:gd name="T3" fmla="*/ 197 h 198"/>
                <a:gd name="T4" fmla="*/ 373 w 374"/>
                <a:gd name="T5" fmla="*/ 0 h 198"/>
                <a:gd name="T6" fmla="*/ 112 w 374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198">
                  <a:moveTo>
                    <a:pt x="112" y="0"/>
                  </a:moveTo>
                  <a:lnTo>
                    <a:pt x="0" y="197"/>
                  </a:lnTo>
                  <a:lnTo>
                    <a:pt x="373" y="0"/>
                  </a:lnTo>
                  <a:lnTo>
                    <a:pt x="112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9698211" y="-88970"/>
              <a:ext cx="225996" cy="195571"/>
            </a:xfrm>
            <a:custGeom>
              <a:avLst/>
              <a:gdLst>
                <a:gd name="T0" fmla="*/ 0 w 231"/>
                <a:gd name="T1" fmla="*/ 0 h 198"/>
                <a:gd name="T2" fmla="*/ 118 w 231"/>
                <a:gd name="T3" fmla="*/ 197 h 198"/>
                <a:gd name="T4" fmla="*/ 230 w 231"/>
                <a:gd name="T5" fmla="*/ 0 h 198"/>
                <a:gd name="T6" fmla="*/ 0 w 23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8">
                  <a:moveTo>
                    <a:pt x="0" y="0"/>
                  </a:moveTo>
                  <a:lnTo>
                    <a:pt x="118" y="197"/>
                  </a:lnTo>
                  <a:lnTo>
                    <a:pt x="230" y="0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8502000" y="61758"/>
              <a:ext cx="2646751" cy="2259950"/>
            </a:xfrm>
            <a:custGeom>
              <a:avLst/>
              <a:gdLst>
                <a:gd name="T0" fmla="*/ 2685 w 2686"/>
                <a:gd name="T1" fmla="*/ 1563 h 2292"/>
                <a:gd name="T2" fmla="*/ 1308 w 2686"/>
                <a:gd name="T3" fmla="*/ 0 h 2292"/>
                <a:gd name="T4" fmla="*/ 0 w 2686"/>
                <a:gd name="T5" fmla="*/ 2291 h 2292"/>
                <a:gd name="T6" fmla="*/ 2685 w 2686"/>
                <a:gd name="T7" fmla="*/ 1563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6" h="2292">
                  <a:moveTo>
                    <a:pt x="2685" y="1563"/>
                  </a:moveTo>
                  <a:lnTo>
                    <a:pt x="1308" y="0"/>
                  </a:lnTo>
                  <a:lnTo>
                    <a:pt x="0" y="2291"/>
                  </a:lnTo>
                  <a:lnTo>
                    <a:pt x="2685" y="156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19" name="Freeform 15"/>
            <p:cNvSpPr>
              <a:spLocks noChangeArrowheads="1"/>
            </p:cNvSpPr>
            <p:nvPr/>
          </p:nvSpPr>
          <p:spPr bwMode="auto">
            <a:xfrm>
              <a:off x="6821130" y="61996"/>
              <a:ext cx="2985743" cy="2259950"/>
            </a:xfrm>
            <a:custGeom>
              <a:avLst/>
              <a:gdLst>
                <a:gd name="T0" fmla="*/ 3029 w 3030"/>
                <a:gd name="T1" fmla="*/ 0 h 2292"/>
                <a:gd name="T2" fmla="*/ 0 w 3030"/>
                <a:gd name="T3" fmla="*/ 624 h 2292"/>
                <a:gd name="T4" fmla="*/ 1721 w 3030"/>
                <a:gd name="T5" fmla="*/ 2291 h 2292"/>
                <a:gd name="T6" fmla="*/ 3029 w 3030"/>
                <a:gd name="T7" fmla="*/ 0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0" h="2292">
                  <a:moveTo>
                    <a:pt x="3029" y="0"/>
                  </a:moveTo>
                  <a:lnTo>
                    <a:pt x="0" y="624"/>
                  </a:lnTo>
                  <a:lnTo>
                    <a:pt x="1721" y="2291"/>
                  </a:lnTo>
                  <a:lnTo>
                    <a:pt x="3029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0" name="Freeform 16"/>
            <p:cNvSpPr>
              <a:spLocks noChangeArrowheads="1"/>
            </p:cNvSpPr>
            <p:nvPr/>
          </p:nvSpPr>
          <p:spPr bwMode="auto">
            <a:xfrm>
              <a:off x="6829814" y="-88970"/>
              <a:ext cx="2985743" cy="808366"/>
            </a:xfrm>
            <a:custGeom>
              <a:avLst/>
              <a:gdLst>
                <a:gd name="T0" fmla="*/ 61 w 3030"/>
                <a:gd name="T1" fmla="*/ 0 h 822"/>
                <a:gd name="T2" fmla="*/ 0 w 3030"/>
                <a:gd name="T3" fmla="*/ 821 h 822"/>
                <a:gd name="T4" fmla="*/ 3029 w 3030"/>
                <a:gd name="T5" fmla="*/ 197 h 822"/>
                <a:gd name="T6" fmla="*/ 2911 w 3030"/>
                <a:gd name="T7" fmla="*/ 0 h 822"/>
                <a:gd name="T8" fmla="*/ 61 w 3030"/>
                <a:gd name="T9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0" h="822">
                  <a:moveTo>
                    <a:pt x="61" y="0"/>
                  </a:moveTo>
                  <a:lnTo>
                    <a:pt x="0" y="821"/>
                  </a:lnTo>
                  <a:lnTo>
                    <a:pt x="3029" y="197"/>
                  </a:lnTo>
                  <a:lnTo>
                    <a:pt x="2911" y="0"/>
                  </a:lnTo>
                  <a:lnTo>
                    <a:pt x="61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1" name="Freeform 17"/>
            <p:cNvSpPr>
              <a:spLocks noChangeArrowheads="1"/>
            </p:cNvSpPr>
            <p:nvPr/>
          </p:nvSpPr>
          <p:spPr bwMode="auto">
            <a:xfrm>
              <a:off x="5975275" y="-88970"/>
              <a:ext cx="943094" cy="808366"/>
            </a:xfrm>
            <a:custGeom>
              <a:avLst/>
              <a:gdLst>
                <a:gd name="T0" fmla="*/ 0 w 955"/>
                <a:gd name="T1" fmla="*/ 0 h 822"/>
                <a:gd name="T2" fmla="*/ 893 w 955"/>
                <a:gd name="T3" fmla="*/ 821 h 822"/>
                <a:gd name="T4" fmla="*/ 954 w 955"/>
                <a:gd name="T5" fmla="*/ 0 h 822"/>
                <a:gd name="T6" fmla="*/ 0 w 95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822">
                  <a:moveTo>
                    <a:pt x="0" y="0"/>
                  </a:moveTo>
                  <a:lnTo>
                    <a:pt x="893" y="821"/>
                  </a:lnTo>
                  <a:lnTo>
                    <a:pt x="954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2" name="Freeform 18"/>
            <p:cNvSpPr>
              <a:spLocks noChangeArrowheads="1"/>
            </p:cNvSpPr>
            <p:nvPr/>
          </p:nvSpPr>
          <p:spPr bwMode="auto">
            <a:xfrm>
              <a:off x="5608571" y="674793"/>
              <a:ext cx="2916204" cy="1642810"/>
            </a:xfrm>
            <a:custGeom>
              <a:avLst/>
              <a:gdLst>
                <a:gd name="T0" fmla="*/ 2958 w 2959"/>
                <a:gd name="T1" fmla="*/ 1667 h 1668"/>
                <a:gd name="T2" fmla="*/ 1237 w 2959"/>
                <a:gd name="T3" fmla="*/ 0 h 1668"/>
                <a:gd name="T4" fmla="*/ 0 w 2959"/>
                <a:gd name="T5" fmla="*/ 1323 h 1668"/>
                <a:gd name="T6" fmla="*/ 2958 w 2959"/>
                <a:gd name="T7" fmla="*/ 1667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9" h="1668">
                  <a:moveTo>
                    <a:pt x="2958" y="1667"/>
                  </a:moveTo>
                  <a:lnTo>
                    <a:pt x="1237" y="0"/>
                  </a:lnTo>
                  <a:lnTo>
                    <a:pt x="0" y="1323"/>
                  </a:lnTo>
                  <a:lnTo>
                    <a:pt x="2958" y="166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5092201" y="-155877"/>
              <a:ext cx="1760153" cy="2112184"/>
            </a:xfrm>
            <a:custGeom>
              <a:avLst/>
              <a:gdLst>
                <a:gd name="T0" fmla="*/ 0 w 1787"/>
                <a:gd name="T1" fmla="*/ 0 h 2145"/>
                <a:gd name="T2" fmla="*/ 549 w 1787"/>
                <a:gd name="T3" fmla="*/ 2144 h 2145"/>
                <a:gd name="T4" fmla="*/ 1786 w 1787"/>
                <a:gd name="T5" fmla="*/ 821 h 2145"/>
                <a:gd name="T6" fmla="*/ 893 w 1787"/>
                <a:gd name="T7" fmla="*/ 0 h 2145"/>
                <a:gd name="T8" fmla="*/ 0 w 1787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7" h="2145">
                  <a:moveTo>
                    <a:pt x="0" y="0"/>
                  </a:moveTo>
                  <a:lnTo>
                    <a:pt x="549" y="2144"/>
                  </a:lnTo>
                  <a:lnTo>
                    <a:pt x="1786" y="821"/>
                  </a:lnTo>
                  <a:lnTo>
                    <a:pt x="893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4" name="Freeform 20"/>
            <p:cNvSpPr>
              <a:spLocks noChangeArrowheads="1"/>
            </p:cNvSpPr>
            <p:nvPr/>
          </p:nvSpPr>
          <p:spPr bwMode="auto">
            <a:xfrm>
              <a:off x="443059" y="190760"/>
              <a:ext cx="5232654" cy="2977052"/>
            </a:xfrm>
            <a:custGeom>
              <a:avLst/>
              <a:gdLst>
                <a:gd name="T0" fmla="*/ 5310 w 5311"/>
                <a:gd name="T1" fmla="*/ 1771 h 3020"/>
                <a:gd name="T2" fmla="*/ 853 w 5311"/>
                <a:gd name="T3" fmla="*/ 0 h 3020"/>
                <a:gd name="T4" fmla="*/ 0 w 5311"/>
                <a:gd name="T5" fmla="*/ 3019 h 3020"/>
                <a:gd name="T6" fmla="*/ 5310 w 5311"/>
                <a:gd name="T7" fmla="*/ 1771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1" h="3020">
                  <a:moveTo>
                    <a:pt x="5310" y="1771"/>
                  </a:moveTo>
                  <a:lnTo>
                    <a:pt x="853" y="0"/>
                  </a:lnTo>
                  <a:lnTo>
                    <a:pt x="0" y="3019"/>
                  </a:lnTo>
                  <a:lnTo>
                    <a:pt x="5310" y="1771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5" name="Freeform 21"/>
            <p:cNvSpPr>
              <a:spLocks noChangeArrowheads="1"/>
            </p:cNvSpPr>
            <p:nvPr/>
          </p:nvSpPr>
          <p:spPr bwMode="auto">
            <a:xfrm>
              <a:off x="1264131" y="-156113"/>
              <a:ext cx="4393864" cy="2112184"/>
            </a:xfrm>
            <a:custGeom>
              <a:avLst/>
              <a:gdLst>
                <a:gd name="T0" fmla="*/ 936 w 4458"/>
                <a:gd name="T1" fmla="*/ 0 h 2145"/>
                <a:gd name="T2" fmla="*/ 0 w 4458"/>
                <a:gd name="T3" fmla="*/ 373 h 2145"/>
                <a:gd name="T4" fmla="*/ 4457 w 4458"/>
                <a:gd name="T5" fmla="*/ 2144 h 2145"/>
                <a:gd name="T6" fmla="*/ 3908 w 4458"/>
                <a:gd name="T7" fmla="*/ 0 h 2145"/>
                <a:gd name="T8" fmla="*/ 936 w 4458"/>
                <a:gd name="T9" fmla="*/ 0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8" h="2145">
                  <a:moveTo>
                    <a:pt x="936" y="0"/>
                  </a:moveTo>
                  <a:lnTo>
                    <a:pt x="0" y="373"/>
                  </a:lnTo>
                  <a:lnTo>
                    <a:pt x="4457" y="2144"/>
                  </a:lnTo>
                  <a:lnTo>
                    <a:pt x="3908" y="0"/>
                  </a:lnTo>
                  <a:lnTo>
                    <a:pt x="936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6" name="Freeform 22"/>
            <p:cNvSpPr>
              <a:spLocks noChangeArrowheads="1"/>
            </p:cNvSpPr>
            <p:nvPr/>
          </p:nvSpPr>
          <p:spPr bwMode="auto">
            <a:xfrm>
              <a:off x="1264131" y="-133574"/>
              <a:ext cx="921364" cy="369415"/>
            </a:xfrm>
            <a:custGeom>
              <a:avLst/>
              <a:gdLst>
                <a:gd name="T0" fmla="*/ 72 w 937"/>
                <a:gd name="T1" fmla="*/ 0 h 374"/>
                <a:gd name="T2" fmla="*/ 0 w 937"/>
                <a:gd name="T3" fmla="*/ 373 h 374"/>
                <a:gd name="T4" fmla="*/ 936 w 937"/>
                <a:gd name="T5" fmla="*/ 0 h 374"/>
                <a:gd name="T6" fmla="*/ 72 w 937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7" h="374">
                  <a:moveTo>
                    <a:pt x="72" y="0"/>
                  </a:moveTo>
                  <a:lnTo>
                    <a:pt x="0" y="373"/>
                  </a:lnTo>
                  <a:lnTo>
                    <a:pt x="936" y="0"/>
                  </a:lnTo>
                  <a:lnTo>
                    <a:pt x="7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7" name="Freeform 23"/>
            <p:cNvSpPr>
              <a:spLocks noChangeArrowheads="1"/>
            </p:cNvSpPr>
            <p:nvPr/>
          </p:nvSpPr>
          <p:spPr bwMode="auto">
            <a:xfrm>
              <a:off x="734484" y="-133574"/>
              <a:ext cx="621488" cy="369415"/>
            </a:xfrm>
            <a:custGeom>
              <a:avLst/>
              <a:gdLst>
                <a:gd name="T0" fmla="*/ 0 w 629"/>
                <a:gd name="T1" fmla="*/ 0 h 374"/>
                <a:gd name="T2" fmla="*/ 556 w 629"/>
                <a:gd name="T3" fmla="*/ 373 h 374"/>
                <a:gd name="T4" fmla="*/ 628 w 629"/>
                <a:gd name="T5" fmla="*/ 0 h 374"/>
                <a:gd name="T6" fmla="*/ 0 w 629"/>
                <a:gd name="T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374">
                  <a:moveTo>
                    <a:pt x="0" y="0"/>
                  </a:moveTo>
                  <a:lnTo>
                    <a:pt x="556" y="373"/>
                  </a:lnTo>
                  <a:lnTo>
                    <a:pt x="628" y="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8" name="Freeform 24"/>
            <p:cNvSpPr>
              <a:spLocks noChangeArrowheads="1"/>
            </p:cNvSpPr>
            <p:nvPr/>
          </p:nvSpPr>
          <p:spPr bwMode="auto">
            <a:xfrm>
              <a:off x="0" y="885559"/>
              <a:ext cx="447642" cy="2259950"/>
            </a:xfrm>
            <a:custGeom>
              <a:avLst/>
              <a:gdLst>
                <a:gd name="T0" fmla="*/ 0 w 453"/>
                <a:gd name="T1" fmla="*/ 2104 h 2292"/>
                <a:gd name="T2" fmla="*/ 452 w 453"/>
                <a:gd name="T3" fmla="*/ 2291 h 2292"/>
                <a:gd name="T4" fmla="*/ 0 w 453"/>
                <a:gd name="T5" fmla="*/ 0 h 2292"/>
                <a:gd name="T6" fmla="*/ 0 w 453"/>
                <a:gd name="T7" fmla="*/ 2104 h 2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3" h="2292">
                  <a:moveTo>
                    <a:pt x="0" y="2104"/>
                  </a:moveTo>
                  <a:lnTo>
                    <a:pt x="452" y="2291"/>
                  </a:lnTo>
                  <a:lnTo>
                    <a:pt x="0" y="0"/>
                  </a:lnTo>
                  <a:lnTo>
                    <a:pt x="0" y="2104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29" name="Freeform 25"/>
            <p:cNvSpPr>
              <a:spLocks noChangeArrowheads="1"/>
            </p:cNvSpPr>
            <p:nvPr/>
          </p:nvSpPr>
          <p:spPr bwMode="auto">
            <a:xfrm>
              <a:off x="0" y="-156114"/>
              <a:ext cx="1286433" cy="3342117"/>
            </a:xfrm>
            <a:custGeom>
              <a:avLst/>
              <a:gdLst>
                <a:gd name="T0" fmla="*/ 0 w 1306"/>
                <a:gd name="T1" fmla="*/ 0 h 3393"/>
                <a:gd name="T2" fmla="*/ 0 w 1306"/>
                <a:gd name="T3" fmla="*/ 1101 h 3393"/>
                <a:gd name="T4" fmla="*/ 452 w 1306"/>
                <a:gd name="T5" fmla="*/ 3392 h 3393"/>
                <a:gd name="T6" fmla="*/ 1305 w 1306"/>
                <a:gd name="T7" fmla="*/ 373 h 3393"/>
                <a:gd name="T8" fmla="*/ 749 w 1306"/>
                <a:gd name="T9" fmla="*/ 0 h 3393"/>
                <a:gd name="T10" fmla="*/ 0 w 1306"/>
                <a:gd name="T11" fmla="*/ 0 h 3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6" h="3393">
                  <a:moveTo>
                    <a:pt x="0" y="0"/>
                  </a:moveTo>
                  <a:lnTo>
                    <a:pt x="0" y="1101"/>
                  </a:lnTo>
                  <a:lnTo>
                    <a:pt x="452" y="3392"/>
                  </a:lnTo>
                  <a:lnTo>
                    <a:pt x="1305" y="373"/>
                  </a:lnTo>
                  <a:lnTo>
                    <a:pt x="749" y="0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30" name="Freeform 26"/>
            <p:cNvSpPr>
              <a:spLocks noChangeArrowheads="1"/>
            </p:cNvSpPr>
            <p:nvPr/>
          </p:nvSpPr>
          <p:spPr bwMode="auto">
            <a:xfrm>
              <a:off x="8462804" y="1591817"/>
              <a:ext cx="6988462" cy="1786231"/>
            </a:xfrm>
            <a:custGeom>
              <a:avLst/>
              <a:gdLst>
                <a:gd name="T0" fmla="*/ 7092 w 7093"/>
                <a:gd name="T1" fmla="*/ 1811 h 1812"/>
                <a:gd name="T2" fmla="*/ 0 w 7093"/>
                <a:gd name="T3" fmla="*/ 728 h 1812"/>
                <a:gd name="T4" fmla="*/ 2685 w 7093"/>
                <a:gd name="T5" fmla="*/ 0 h 1812"/>
                <a:gd name="T6" fmla="*/ 7092 w 7093"/>
                <a:gd name="T7" fmla="*/ 181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3" h="1812">
                  <a:moveTo>
                    <a:pt x="7092" y="1811"/>
                  </a:moveTo>
                  <a:lnTo>
                    <a:pt x="0" y="728"/>
                  </a:lnTo>
                  <a:lnTo>
                    <a:pt x="2685" y="0"/>
                  </a:lnTo>
                  <a:lnTo>
                    <a:pt x="7092" y="181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  <p:sp>
          <p:nvSpPr>
            <p:cNvPr id="31" name="Freeform 12"/>
            <p:cNvSpPr>
              <a:spLocks noChangeArrowheads="1"/>
            </p:cNvSpPr>
            <p:nvPr/>
          </p:nvSpPr>
          <p:spPr bwMode="auto">
            <a:xfrm>
              <a:off x="9776123" y="-125128"/>
              <a:ext cx="2307757" cy="1734076"/>
            </a:xfrm>
            <a:custGeom>
              <a:avLst/>
              <a:gdLst>
                <a:gd name="T0" fmla="*/ 373 w 2343"/>
                <a:gd name="T1" fmla="*/ 0 h 1761"/>
                <a:gd name="T2" fmla="*/ 0 w 2343"/>
                <a:gd name="T3" fmla="*/ 197 h 1761"/>
                <a:gd name="T4" fmla="*/ 1377 w 2343"/>
                <a:gd name="T5" fmla="*/ 1760 h 1761"/>
                <a:gd name="T6" fmla="*/ 2342 w 2343"/>
                <a:gd name="T7" fmla="*/ 0 h 1761"/>
                <a:gd name="T8" fmla="*/ 373 w 2343"/>
                <a:gd name="T9" fmla="*/ 0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3" h="1761">
                  <a:moveTo>
                    <a:pt x="373" y="0"/>
                  </a:moveTo>
                  <a:lnTo>
                    <a:pt x="0" y="197"/>
                  </a:lnTo>
                  <a:lnTo>
                    <a:pt x="1377" y="1760"/>
                  </a:lnTo>
                  <a:lnTo>
                    <a:pt x="2342" y="0"/>
                  </a:lnTo>
                  <a:lnTo>
                    <a:pt x="373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endParaRPr lang="en-US" sz="3600" b="0" i="0" dirty="0">
                <a:latin typeface="Nunito Light" charset="0"/>
              </a:endParaRPr>
            </a:p>
          </p:txBody>
        </p:sp>
      </p:grp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306E-BB1B-4D67-93E3-8F8339C0B78F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32E8-CE5D-4651-A2AC-851053B085E5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B051-C58C-4DFB-A8BE-CDFA908E9BEA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1025"/>
          <p:cNvSpPr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EE4FD540-7D40-4A1F-AC45-3FB7674B14B6}" type="datetime1">
              <a:rPr lang="en-US" smtClean="0"/>
            </a:fld>
            <a:endParaRPr lang="en-US"/>
          </a:p>
        </p:txBody>
      </p:sp>
      <p:sp>
        <p:nvSpPr>
          <p:cNvPr id="1029" name="Footer Placeholder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Slide Number Placeholder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FDEDD35B-7EE9-419C-B3E5-88A59995D20E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mirkliselegances.lv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“Mirklis Elegances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b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tīmekļa lapas izstrāde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lv-LV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Kvalifikācijas ieguvei</a:t>
            </a:r>
            <a:endParaRPr lang="lv-LV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Programmēšanas tehniķis</a:t>
            </a:r>
            <a:endParaRPr lang="lv-LV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Rihards Lācis </a:t>
            </a:r>
            <a:r>
              <a:rPr lang="lv-LV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410</a:t>
            </a:r>
            <a:r>
              <a:rPr lang="lv-LV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grupa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Galerijas attēlu izvadīšanas blokshēma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5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929120" y="1546970"/>
            <a:ext cx="7795780" cy="516752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Automātiskās testēšanas rezultāti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6" name="Picture 5" descr="Index_desktop"/>
          <p:cNvPicPr/>
          <p:nvPr/>
        </p:nvPicPr>
        <p:blipFill>
          <a:blip r:embed="rId1"/>
          <a:stretch>
            <a:fillRect/>
          </a:stretch>
        </p:blipFill>
        <p:spPr>
          <a:xfrm>
            <a:off x="944447" y="1456812"/>
            <a:ext cx="6507019" cy="514089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7" name="Content Placeholder 2"/>
          <p:cNvSpPr txBox="1"/>
          <p:nvPr/>
        </p:nvSpPr>
        <p:spPr>
          <a:xfrm>
            <a:off x="8086467" y="1456812"/>
            <a:ext cx="4003934" cy="4934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8207201" y="1405931"/>
            <a:ext cx="3781600" cy="4934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Lighthouse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 automātiskās testēšanas rezultāti galvenajai lapai;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Tīmekļa lapas prezentācija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8086467" y="1456812"/>
            <a:ext cx="4003934" cy="4934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838200" y="1690689"/>
            <a:ext cx="10515600" cy="2199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Tīmekļa lapa pieejama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šajā saitē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  <a:hlinkClick r:id="rId1"/>
              </a:rPr>
              <a:t>https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1"/>
              </a:rPr>
              <a:t>://mirkliselegances.lv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  <a:hlinkClick r:id="rId1"/>
              </a:rPr>
              <a:t>/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Secinājumi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77265" y="1737995"/>
            <a:ext cx="10878820" cy="4064000"/>
          </a:xfrm>
        </p:spPr>
        <p:txBody>
          <a:bodyPr>
            <a:noAutofit/>
          </a:bodyPr>
          <a:lstStyle/>
          <a:p>
            <a:pPr marL="971550" lvl="1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Uzzināju jaunas maketēšanas metodes, kas atvieglo dizaina procesu un spēj pasniegt vizuāli patīkamus rezultātus;</a:t>
            </a:r>
            <a:endParaRPr lang="lv-LV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Tīmekļa lapas projektēšanas laikā apguvu, kā uzlabot lietotāju navigācijas pieredzi;</a:t>
            </a:r>
            <a:endParaRPr lang="lv-LV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Veiksmīgi apguvu un ieviesu labāko praksi tīmekļa lapā, lai uzlabotu tās pozīciju meklētājprogrammu rezultātos</a:t>
            </a:r>
            <a:r>
              <a:rPr lang="en-US" alt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lv-LV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Pēc esošās tīmekļa lapas versijas izveides, ar klientu, tika secināts, ka tīmekļa lapa atbilst vēlmēm, interesēm un vīzijai</a:t>
            </a:r>
            <a:r>
              <a:rPr lang="en-US" alt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lv-LV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92505"/>
            <a:ext cx="10515600" cy="1325563"/>
          </a:xfrm>
        </p:spPr>
        <p:txBody>
          <a:bodyPr/>
          <a:lstStyle/>
          <a:p>
            <a:pPr algn="ctr"/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PALDIES PAR UZMANĪBU!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Projekta uzdevumi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7265" y="1737995"/>
            <a:ext cx="9487535" cy="4064000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Izzināt SIA «EM LUX» īpašnieka vēlmes par tīmekļa lapu;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Maketēt un pasniegt funkcionālus un nefunkcionālus dizaina atrisinājumus;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Ieviest apstiprināto dizaina atrisinājumu tīmekļa lapā;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Testēt ieviesto atrisinājumu;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Papildināt un atjaunot tīmekļa lapu pēc klient</a:t>
            </a:r>
            <a:r>
              <a:rPr lang="en-US" alt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lv-LV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vēlmēm;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DD35B-7EE9-419C-B3E5-88A59995D20E}" type="slidenum">
              <a:rPr lang="en-US" sz="2400" b="1" smtClean="0">
                <a:solidFill>
                  <a:schemeClr val="bg1"/>
                </a:solidFill>
              </a:rPr>
            </a:fld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3660"/>
            <a:ext cx="10515600" cy="1325563"/>
          </a:xfrm>
        </p:spPr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Mērķi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32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lv-LV" sz="2400" b="1" dirty="0">
                <a:latin typeface="Arial" panose="020B0604020202020204" pitchFamily="34" charset="0"/>
                <a:cs typeface="Arial" panose="020B0604020202020204" pitchFamily="34" charset="0"/>
              </a:rPr>
              <a:t>Mani mērķi </a:t>
            </a:r>
            <a:r>
              <a:rPr lang="lv-LV" sz="2400" dirty="0">
                <a:latin typeface="Arial" panose="020B0604020202020204" pitchFamily="34" charset="0"/>
                <a:cs typeface="Arial" panose="020B0604020202020204" pitchFamily="34" charset="0"/>
              </a:rPr>
              <a:t>projekta izstrādes laikā</a:t>
            </a:r>
            <a:r>
              <a:rPr lang="lv-LV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lv-LV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Izprast tīmekļa lapu maketa izveidi;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Attīstīt prasmes lietotāju pieredzes vadīšanā;</a:t>
            </a:r>
            <a:endParaRPr lang="lv-LV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Noskaidrot, kā meklētājprogrammas indeksē tīmekļa vietnes;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Pasniegt klientam apmierinošu tīmekļa lapu, kas atbilst tā vēlmēm un interesēm;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Izmantotās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tehnoloģijas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2466" y="1690688"/>
            <a:ext cx="4772891" cy="4351338"/>
          </a:xfrm>
        </p:spPr>
        <p:txBody>
          <a:bodyPr>
            <a:normAutofit/>
          </a:bodyPr>
          <a:lstStyle/>
          <a:p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Adobe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Photoshop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21.0.2;</a:t>
            </a:r>
            <a:endParaRPr lang="lv-LV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WebP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1.2.0;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lv-LV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Boostrap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3.4.1;</a:t>
            </a:r>
            <a:endParaRPr lang="lv-LV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jQuery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3.6.0;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AOS (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Animate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scroll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) 2.3.1;</a:t>
            </a:r>
            <a:endParaRPr lang="lv-LV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1057102" y="1690688"/>
            <a:ext cx="37753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HTML5;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CSS3;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PHP 7.2;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JavaScript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MariaDB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10.3.34;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PhpStorm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2021.2.3;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Lighthouse</a:t>
            </a:r>
            <a:r>
              <a:rPr lang="lv-LV" i="1" dirty="0" smtClean="0">
                <a:latin typeface="Arial" panose="020B0604020202020204" pitchFamily="34" charset="0"/>
                <a:cs typeface="Arial" panose="020B0604020202020204" pitchFamily="34" charset="0"/>
              </a:rPr>
              <a:t> 9.6.2;</a:t>
            </a:r>
            <a:endParaRPr lang="lv-LV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Attēls:HTML5 logo and wordmark.svg — Vikipēdija"/>
          <p:cNvPicPr>
            <a:picLocks noChangeAspect="1" noChangeArrowheads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357" y="833136"/>
            <a:ext cx="1325967" cy="132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SS - Wikipedia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324" y="833136"/>
            <a:ext cx="939847" cy="132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HP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6361" y="2261603"/>
            <a:ext cx="1829484" cy="98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WebP | Drupal.or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071" y="3249525"/>
            <a:ext cx="2102100" cy="68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File:Photoshop CC icon.png - Wikimedia Commons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7253" y="3974213"/>
            <a:ext cx="973918" cy="94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Official MariaDB Logos | MariaDB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550" y="3935861"/>
            <a:ext cx="1251571" cy="102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Projektēšana 1/3, lietotāju navigācija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918" y="1690688"/>
            <a:ext cx="7189308" cy="501073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79545" cy="1325563"/>
          </a:xfrm>
        </p:spPr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Projektēšana 2/3, sākumlapas otrā sadaļa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5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3011126" y="1690688"/>
            <a:ext cx="5456599" cy="463374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Projektēšana 3/3, trešā sadaļa un galerija telefona versijā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6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1086715" y="1757816"/>
            <a:ext cx="2367639" cy="434770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3963381" y="1757816"/>
            <a:ext cx="2390736" cy="434770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Content Placeholder 2"/>
          <p:cNvSpPr txBox="1"/>
          <p:nvPr/>
        </p:nvSpPr>
        <p:spPr>
          <a:xfrm>
            <a:off x="7163435" y="1690370"/>
            <a:ext cx="4751705" cy="2402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Tīmekļa lapas </a:t>
            </a:r>
            <a:r>
              <a:rPr lang="en-US" altLang="lv-LV" dirty="0">
                <a:latin typeface="Arial" panose="020B0604020202020204" pitchFamily="34" charset="0"/>
                <a:cs typeface="Arial" panose="020B0604020202020204" pitchFamily="34" charset="0"/>
              </a:rPr>
              <a:t>viedierīču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 versijas izveide tiek pagrūtināta dēļ atšķirīgajiem skata loga </a:t>
            </a:r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izmēriem;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Tīmekļa lapas datubāzes shēma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9" name="Picture 8"/>
          <p:cNvPicPr/>
          <p:nvPr/>
        </p:nvPicPr>
        <p:blipFill>
          <a:blip r:embed="rId1"/>
          <a:stretch>
            <a:fillRect/>
          </a:stretch>
        </p:blipFill>
        <p:spPr>
          <a:xfrm>
            <a:off x="838199" y="1690687"/>
            <a:ext cx="9066641" cy="418364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>
                <a:latin typeface="Arial" panose="020B0604020202020204" pitchFamily="34" charset="0"/>
                <a:cs typeface="Arial" panose="020B0604020202020204" pitchFamily="34" charset="0"/>
              </a:rPr>
              <a:t>Galerijas attēlu pieprasīšanas blokshēma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 w="9525">
            <a:noFill/>
          </a:ln>
        </p:spPr>
        <p:txBody>
          <a:bodyPr vert="horz" rtlCol="0">
            <a:normAutofit/>
          </a:bodyPr>
          <a:lstStyle/>
          <a:p>
            <a:pPr lvl="0" algn="r">
              <a:buClrTx/>
              <a:buSzTx/>
              <a:buFontTx/>
            </a:pPr>
            <a:fld id="{9A0DB2DC-4C9A-4742-B13C-FB6460FD3503}" type="slidenum">
              <a:rPr lang="en-US" sz="2400" b="1" smtClean="0">
                <a:solidFill>
                  <a:schemeClr val="bg1"/>
                </a:solidFill>
                <a:sym typeface="+mn-ea"/>
              </a:rPr>
            </a:fld>
            <a:endParaRPr lang="en-US" sz="2400" b="1" smtClean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9" name="Picture 8"/>
          <p:cNvPicPr/>
          <p:nvPr/>
        </p:nvPicPr>
        <p:blipFill>
          <a:blip r:embed="rId1"/>
          <a:stretch>
            <a:fillRect/>
          </a:stretch>
        </p:blipFill>
        <p:spPr>
          <a:xfrm>
            <a:off x="838199" y="1772906"/>
            <a:ext cx="8795327" cy="365807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1863</Words>
  <Application>WPS Presentation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SimSun</vt:lpstr>
      <vt:lpstr>Wingdings</vt:lpstr>
      <vt:lpstr>Nunito Light</vt:lpstr>
      <vt:lpstr>Microsoft YaHei</vt:lpstr>
      <vt:lpstr>Arial Unicode MS</vt:lpstr>
      <vt:lpstr>Pricedown</vt:lpstr>
      <vt:lpstr>Calibri</vt:lpstr>
      <vt:lpstr>Default Design</vt:lpstr>
      <vt:lpstr>“Mirklis Elegances” tīmekļa lapas izstrāde</vt:lpstr>
      <vt:lpstr>Projekta uzdevumi</vt:lpstr>
      <vt:lpstr>Mērķi</vt:lpstr>
      <vt:lpstr>Izmantotās tehnoloģijas</vt:lpstr>
      <vt:lpstr>Projektēšana 1/3, lietotāju navigācija</vt:lpstr>
      <vt:lpstr>Projektēšana 2/3, sākumlapas otrā sadaļa</vt:lpstr>
      <vt:lpstr>Projektēšana 3/3, trešā sadaļa un galerija telefona versijā</vt:lpstr>
      <vt:lpstr>Tīmekļa lapas datubāzes shēma</vt:lpstr>
      <vt:lpstr>Galerijas attēlu pieprasīšanas blokshēma</vt:lpstr>
      <vt:lpstr>Galerijas attēlu izvadīšanas blokshēma</vt:lpstr>
      <vt:lpstr>Automātiskās testēšanas rezultāti</vt:lpstr>
      <vt:lpstr>Tīmekļa lapas prezentācija</vt:lpstr>
      <vt:lpstr>Secinājumi</vt:lpstr>
      <vt:lpstr>PALDIES PAR UZMANĪBU!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“Labāko šaha spēļu apskata” mājaslapas izstrāde</dc:title>
  <dc:creator>Davis Vaceris</dc:creator>
  <cp:lastModifiedBy>Rihards</cp:lastModifiedBy>
  <cp:revision>34</cp:revision>
  <dcterms:created xsi:type="dcterms:W3CDTF">2021-06-13T14:53:00Z</dcterms:created>
  <dcterms:modified xsi:type="dcterms:W3CDTF">2022-06-14T18:06:06Z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5B996097136F431A83CEC6460FE0F316</vt:lpwstr>
  </property>
  <property fmtid="{D5CDD505-2E9C-101B-9397-08002B2CF9AE}" pid="3" name="KSOProductBuildVer">
    <vt:lpwstr>1033-11.2.0.11156</vt:lpwstr>
  </property>
</Properties>
</file>