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6" r:id="rId4"/>
    <p:sldId id="261" r:id="rId5"/>
    <p:sldId id="268" r:id="rId6"/>
    <p:sldId id="272" r:id="rId7"/>
    <p:sldId id="273" r:id="rId8"/>
    <p:sldId id="277" r:id="rId9"/>
    <p:sldId id="274" r:id="rId10"/>
    <p:sldId id="275" r:id="rId11"/>
    <p:sldId id="276" r:id="rId12"/>
    <p:sldId id="278" r:id="rId13"/>
    <p:sldId id="264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0ADFE-84D2-47A8-A9D2-4F4BFB4E1876}" type="datetimeFigureOut">
              <a:rPr lang="en-US" smtClean="0"/>
              <a:t>13.06.2022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BB1BA-4A34-4EE2-8F56-1F4B5DF8D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8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F6E20-52B7-41F2-827A-100DCFF8B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F40713-59FC-4A78-9277-104BEC9E4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07BB3-70EE-4D2E-9368-D4E0344E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78D23-5345-497E-80F4-E15FCA5E65F7}" type="datetime1">
              <a:rPr lang="en-US" smtClean="0"/>
              <a:t>13.06.2022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BCBF5-8708-4495-8F03-2ADB473D4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FAA07-B738-4954-82B7-2BDA4D001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20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CCBF-0ED5-4235-8814-06ABE1B2B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342A47-7487-4363-8989-7F937AD3A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31766-A263-4335-A015-1C2DFBE8B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4E7A-4E81-4358-AD41-C97592909D40}" type="datetime1">
              <a:rPr lang="en-US" smtClean="0"/>
              <a:t>13.06.2022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3B85E-E53F-4A07-8A33-7554B121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693C7-7165-4BBD-84E0-7C92EDADD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0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562817-BBF6-463F-B1FB-E0881B9234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0E14F-6F13-48AD-8AFE-D018231E6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29AFD-B607-4910-9C7F-8DDE49A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D2A5D-7E91-4095-9BB2-899C0D650DCD}" type="datetime1">
              <a:rPr lang="en-US" smtClean="0"/>
              <a:t>13.06.2022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74BAD-C67D-4A1B-B5B3-71046AD50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AB463-AF61-4077-825F-C4AFDB0F2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1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C6B9D-2C98-4ACD-8905-265B0DB75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091C7-C6E7-4F5A-B463-D5C51ED62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9D974-2EE7-4CCF-BE31-F458EE34D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8940-FF90-4C9B-8434-99413F059523}" type="datetime1">
              <a:rPr lang="en-US" smtClean="0"/>
              <a:t>13.06.2022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D0081-0E45-4B85-B694-7A295F515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ABA26-17F3-4623-B050-75F4F251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FDEDD35B-7EE9-419C-B3E5-88A59995D20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2E01027-B085-46AE-9E7A-840100ACAA7C}"/>
              </a:ext>
            </a:extLst>
          </p:cNvPr>
          <p:cNvGrpSpPr/>
          <p:nvPr userDrawn="1"/>
        </p:nvGrpSpPr>
        <p:grpSpPr>
          <a:xfrm rot="10800000">
            <a:off x="0" y="5416782"/>
            <a:ext cx="12270772" cy="2152185"/>
            <a:chOff x="0" y="-156114"/>
            <a:chExt cx="24535152" cy="4304369"/>
          </a:xfrm>
        </p:grpSpPr>
        <p:sp>
          <p:nvSpPr>
            <p:cNvPr id="60" name="Freeform 3">
              <a:extLst>
                <a:ext uri="{FF2B5EF4-FFF2-40B4-BE49-F238E27FC236}">
                  <a16:creationId xmlns:a16="http://schemas.microsoft.com/office/drawing/2014/main" id="{C3FCEB9D-FF53-4130-8BEE-317D136CC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78291" y="2431564"/>
              <a:ext cx="1134322" cy="1716691"/>
            </a:xfrm>
            <a:custGeom>
              <a:avLst/>
              <a:gdLst>
                <a:gd name="T0" fmla="*/ 0 w 1152"/>
                <a:gd name="T1" fmla="*/ 1739 h 1740"/>
                <a:gd name="T2" fmla="*/ 1151 w 1152"/>
                <a:gd name="T3" fmla="*/ 918 h 1740"/>
                <a:gd name="T4" fmla="*/ 1151 w 1152"/>
                <a:gd name="T5" fmla="*/ 0 h 1740"/>
                <a:gd name="T6" fmla="*/ 0 w 1152"/>
                <a:gd name="T7" fmla="*/ 1739 h 1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2" h="1740">
                  <a:moveTo>
                    <a:pt x="0" y="1739"/>
                  </a:moveTo>
                  <a:lnTo>
                    <a:pt x="1151" y="918"/>
                  </a:lnTo>
                  <a:lnTo>
                    <a:pt x="1151" y="0"/>
                  </a:lnTo>
                  <a:lnTo>
                    <a:pt x="0" y="173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61" name="Freeform 5">
              <a:extLst>
                <a:ext uri="{FF2B5EF4-FFF2-40B4-BE49-F238E27FC236}">
                  <a16:creationId xmlns:a16="http://schemas.microsoft.com/office/drawing/2014/main" id="{1B92B5AA-8249-43BB-B239-5F5CB5B0C3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79221" y="-88970"/>
              <a:ext cx="1455931" cy="4233061"/>
            </a:xfrm>
            <a:custGeom>
              <a:avLst/>
              <a:gdLst>
                <a:gd name="T0" fmla="*/ 0 w 1479"/>
                <a:gd name="T1" fmla="*/ 0 h 4296"/>
                <a:gd name="T2" fmla="*/ 327 w 1479"/>
                <a:gd name="T3" fmla="*/ 4295 h 4296"/>
                <a:gd name="T4" fmla="*/ 1478 w 1479"/>
                <a:gd name="T5" fmla="*/ 2556 h 4296"/>
                <a:gd name="T6" fmla="*/ 1478 w 1479"/>
                <a:gd name="T7" fmla="*/ 0 h 4296"/>
                <a:gd name="T8" fmla="*/ 0 w 1479"/>
                <a:gd name="T9" fmla="*/ 0 h 4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9" h="4296">
                  <a:moveTo>
                    <a:pt x="0" y="0"/>
                  </a:moveTo>
                  <a:lnTo>
                    <a:pt x="327" y="4295"/>
                  </a:lnTo>
                  <a:lnTo>
                    <a:pt x="1478" y="2556"/>
                  </a:lnTo>
                  <a:lnTo>
                    <a:pt x="1478" y="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62" name="Freeform 6">
              <a:extLst>
                <a:ext uri="{FF2B5EF4-FFF2-40B4-BE49-F238E27FC236}">
                  <a16:creationId xmlns:a16="http://schemas.microsoft.com/office/drawing/2014/main" id="{251F2FAB-E82E-42F0-BAEE-A20F63077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76620" y="-88970"/>
              <a:ext cx="2646748" cy="4233061"/>
            </a:xfrm>
            <a:custGeom>
              <a:avLst/>
              <a:gdLst>
                <a:gd name="T0" fmla="*/ 0 w 2687"/>
                <a:gd name="T1" fmla="*/ 0 h 4296"/>
                <a:gd name="T2" fmla="*/ 2686 w 2687"/>
                <a:gd name="T3" fmla="*/ 4295 h 4296"/>
                <a:gd name="T4" fmla="*/ 2359 w 2687"/>
                <a:gd name="T5" fmla="*/ 0 h 4296"/>
                <a:gd name="T6" fmla="*/ 0 w 2687"/>
                <a:gd name="T7" fmla="*/ 0 h 4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87" h="4296">
                  <a:moveTo>
                    <a:pt x="0" y="0"/>
                  </a:moveTo>
                  <a:lnTo>
                    <a:pt x="2686" y="4295"/>
                  </a:lnTo>
                  <a:lnTo>
                    <a:pt x="2359" y="0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63" name="Freeform 7">
              <a:extLst>
                <a:ext uri="{FF2B5EF4-FFF2-40B4-BE49-F238E27FC236}">
                  <a16:creationId xmlns:a16="http://schemas.microsoft.com/office/drawing/2014/main" id="{78FD9D4E-BEF0-4A34-A260-0ED65ADC0F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20243" y="-88970"/>
              <a:ext cx="3003125" cy="4233061"/>
            </a:xfrm>
            <a:custGeom>
              <a:avLst/>
              <a:gdLst>
                <a:gd name="T0" fmla="*/ 0 w 3049"/>
                <a:gd name="T1" fmla="*/ 0 h 4296"/>
                <a:gd name="T2" fmla="*/ 43 w 3049"/>
                <a:gd name="T3" fmla="*/ 3187 h 4296"/>
                <a:gd name="T4" fmla="*/ 3048 w 3049"/>
                <a:gd name="T5" fmla="*/ 4295 h 4296"/>
                <a:gd name="T6" fmla="*/ 362 w 3049"/>
                <a:gd name="T7" fmla="*/ 0 h 4296"/>
                <a:gd name="T8" fmla="*/ 0 w 3049"/>
                <a:gd name="T9" fmla="*/ 0 h 4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49" h="4296">
                  <a:moveTo>
                    <a:pt x="0" y="0"/>
                  </a:moveTo>
                  <a:lnTo>
                    <a:pt x="43" y="3187"/>
                  </a:lnTo>
                  <a:lnTo>
                    <a:pt x="3048" y="4295"/>
                  </a:lnTo>
                  <a:lnTo>
                    <a:pt x="362" y="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64" name="Freeform 8">
              <a:extLst>
                <a:ext uri="{FF2B5EF4-FFF2-40B4-BE49-F238E27FC236}">
                  <a16:creationId xmlns:a16="http://schemas.microsoft.com/office/drawing/2014/main" id="{0723BF8B-E21F-4D37-8A3D-439E94B06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7877" y="-88971"/>
              <a:ext cx="2785824" cy="3142198"/>
            </a:xfrm>
            <a:custGeom>
              <a:avLst/>
              <a:gdLst>
                <a:gd name="T0" fmla="*/ 2126 w 2826"/>
                <a:gd name="T1" fmla="*/ 0 h 3188"/>
                <a:gd name="T2" fmla="*/ 0 w 2826"/>
                <a:gd name="T3" fmla="*/ 1954 h 3188"/>
                <a:gd name="T4" fmla="*/ 2825 w 2826"/>
                <a:gd name="T5" fmla="*/ 3187 h 3188"/>
                <a:gd name="T6" fmla="*/ 2782 w 2826"/>
                <a:gd name="T7" fmla="*/ 0 h 3188"/>
                <a:gd name="T8" fmla="*/ 2126 w 2826"/>
                <a:gd name="T9" fmla="*/ 0 h 3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26" h="3188">
                  <a:moveTo>
                    <a:pt x="2126" y="0"/>
                  </a:moveTo>
                  <a:lnTo>
                    <a:pt x="0" y="1954"/>
                  </a:lnTo>
                  <a:lnTo>
                    <a:pt x="2825" y="3187"/>
                  </a:lnTo>
                  <a:lnTo>
                    <a:pt x="2782" y="0"/>
                  </a:lnTo>
                  <a:lnTo>
                    <a:pt x="2126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65" name="Freeform 9">
              <a:extLst>
                <a:ext uri="{FF2B5EF4-FFF2-40B4-BE49-F238E27FC236}">
                  <a16:creationId xmlns:a16="http://schemas.microsoft.com/office/drawing/2014/main" id="{A91321A7-DFB8-4187-83F6-A2A3C660C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08342" y="-88971"/>
              <a:ext cx="2168684" cy="1925303"/>
            </a:xfrm>
            <a:custGeom>
              <a:avLst/>
              <a:gdLst>
                <a:gd name="T0" fmla="*/ 0 w 2199"/>
                <a:gd name="T1" fmla="*/ 0 h 1955"/>
                <a:gd name="T2" fmla="*/ 72 w 2199"/>
                <a:gd name="T3" fmla="*/ 1954 h 1955"/>
                <a:gd name="T4" fmla="*/ 2198 w 2199"/>
                <a:gd name="T5" fmla="*/ 0 h 1955"/>
                <a:gd name="T6" fmla="*/ 0 w 2199"/>
                <a:gd name="T7" fmla="*/ 0 h 1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99" h="1955">
                  <a:moveTo>
                    <a:pt x="0" y="0"/>
                  </a:moveTo>
                  <a:lnTo>
                    <a:pt x="72" y="1954"/>
                  </a:lnTo>
                  <a:lnTo>
                    <a:pt x="2198" y="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66" name="Freeform 10">
              <a:extLst>
                <a:ext uri="{FF2B5EF4-FFF2-40B4-BE49-F238E27FC236}">
                  <a16:creationId xmlns:a16="http://schemas.microsoft.com/office/drawing/2014/main" id="{4F5C7870-FA61-4BBF-9816-86B2E09E7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8518" y="-88734"/>
              <a:ext cx="2811899" cy="1925303"/>
            </a:xfrm>
            <a:custGeom>
              <a:avLst/>
              <a:gdLst>
                <a:gd name="T0" fmla="*/ 0 w 2852"/>
                <a:gd name="T1" fmla="*/ 0 h 1955"/>
                <a:gd name="T2" fmla="*/ 2851 w 2852"/>
                <a:gd name="T3" fmla="*/ 1954 h 1955"/>
                <a:gd name="T4" fmla="*/ 2779 w 2852"/>
                <a:gd name="T5" fmla="*/ 0 h 1955"/>
                <a:gd name="T6" fmla="*/ 0 w 2852"/>
                <a:gd name="T7" fmla="*/ 0 h 1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52" h="1955">
                  <a:moveTo>
                    <a:pt x="0" y="0"/>
                  </a:moveTo>
                  <a:lnTo>
                    <a:pt x="2851" y="1954"/>
                  </a:lnTo>
                  <a:lnTo>
                    <a:pt x="2779" y="0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67" name="Freeform 11">
              <a:extLst>
                <a:ext uri="{FF2B5EF4-FFF2-40B4-BE49-F238E27FC236}">
                  <a16:creationId xmlns:a16="http://schemas.microsoft.com/office/drawing/2014/main" id="{BCD28BD6-964E-4E55-9863-0B144071B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9856" y="-88970"/>
              <a:ext cx="4137447" cy="3520308"/>
            </a:xfrm>
            <a:custGeom>
              <a:avLst/>
              <a:gdLst>
                <a:gd name="T0" fmla="*/ 0 w 4196"/>
                <a:gd name="T1" fmla="*/ 0 h 3572"/>
                <a:gd name="T2" fmla="*/ 1886 w 4196"/>
                <a:gd name="T3" fmla="*/ 3571 h 3572"/>
                <a:gd name="T4" fmla="*/ 4195 w 4196"/>
                <a:gd name="T5" fmla="*/ 1954 h 3572"/>
                <a:gd name="T6" fmla="*/ 1344 w 4196"/>
                <a:gd name="T7" fmla="*/ 0 h 3572"/>
                <a:gd name="T8" fmla="*/ 0 w 4196"/>
                <a:gd name="T9" fmla="*/ 0 h 3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96" h="3572">
                  <a:moveTo>
                    <a:pt x="0" y="0"/>
                  </a:moveTo>
                  <a:lnTo>
                    <a:pt x="1886" y="3571"/>
                  </a:lnTo>
                  <a:lnTo>
                    <a:pt x="4195" y="1954"/>
                  </a:lnTo>
                  <a:lnTo>
                    <a:pt x="1344" y="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68" name="Freeform 12">
              <a:extLst>
                <a:ext uri="{FF2B5EF4-FFF2-40B4-BE49-F238E27FC236}">
                  <a16:creationId xmlns:a16="http://schemas.microsoft.com/office/drawing/2014/main" id="{681E50A8-9BB4-45F3-BBFF-A6390C706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4147" y="-111272"/>
              <a:ext cx="4346058" cy="3520308"/>
            </a:xfrm>
            <a:custGeom>
              <a:avLst/>
              <a:gdLst>
                <a:gd name="T0" fmla="*/ 965 w 4408"/>
                <a:gd name="T1" fmla="*/ 0 h 3572"/>
                <a:gd name="T2" fmla="*/ 0 w 4408"/>
                <a:gd name="T3" fmla="*/ 1760 h 3572"/>
                <a:gd name="T4" fmla="*/ 4407 w 4408"/>
                <a:gd name="T5" fmla="*/ 3571 h 3572"/>
                <a:gd name="T6" fmla="*/ 2521 w 4408"/>
                <a:gd name="T7" fmla="*/ 0 h 3572"/>
                <a:gd name="T8" fmla="*/ 965 w 4408"/>
                <a:gd name="T9" fmla="*/ 0 h 3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08" h="3572">
                  <a:moveTo>
                    <a:pt x="965" y="0"/>
                  </a:moveTo>
                  <a:lnTo>
                    <a:pt x="0" y="1760"/>
                  </a:lnTo>
                  <a:lnTo>
                    <a:pt x="4407" y="3571"/>
                  </a:lnTo>
                  <a:lnTo>
                    <a:pt x="2521" y="0"/>
                  </a:lnTo>
                  <a:lnTo>
                    <a:pt x="965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69" name="Freeform 13">
              <a:extLst>
                <a:ext uri="{FF2B5EF4-FFF2-40B4-BE49-F238E27FC236}">
                  <a16:creationId xmlns:a16="http://schemas.microsoft.com/office/drawing/2014/main" id="{5995712F-4340-4640-BF74-39FA2127B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3019" y="-88970"/>
              <a:ext cx="369415" cy="195571"/>
            </a:xfrm>
            <a:custGeom>
              <a:avLst/>
              <a:gdLst>
                <a:gd name="T0" fmla="*/ 112 w 374"/>
                <a:gd name="T1" fmla="*/ 0 h 198"/>
                <a:gd name="T2" fmla="*/ 0 w 374"/>
                <a:gd name="T3" fmla="*/ 197 h 198"/>
                <a:gd name="T4" fmla="*/ 373 w 374"/>
                <a:gd name="T5" fmla="*/ 0 h 198"/>
                <a:gd name="T6" fmla="*/ 112 w 374"/>
                <a:gd name="T7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4" h="198">
                  <a:moveTo>
                    <a:pt x="112" y="0"/>
                  </a:moveTo>
                  <a:lnTo>
                    <a:pt x="0" y="197"/>
                  </a:lnTo>
                  <a:lnTo>
                    <a:pt x="373" y="0"/>
                  </a:lnTo>
                  <a:lnTo>
                    <a:pt x="112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0" name="Freeform 13">
              <a:extLst>
                <a:ext uri="{FF2B5EF4-FFF2-40B4-BE49-F238E27FC236}">
                  <a16:creationId xmlns:a16="http://schemas.microsoft.com/office/drawing/2014/main" id="{28A76564-3177-4E48-BD4E-6BDAB9A5F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8211" y="-88970"/>
              <a:ext cx="225996" cy="195571"/>
            </a:xfrm>
            <a:custGeom>
              <a:avLst/>
              <a:gdLst>
                <a:gd name="T0" fmla="*/ 0 w 231"/>
                <a:gd name="T1" fmla="*/ 0 h 198"/>
                <a:gd name="T2" fmla="*/ 118 w 231"/>
                <a:gd name="T3" fmla="*/ 197 h 198"/>
                <a:gd name="T4" fmla="*/ 230 w 231"/>
                <a:gd name="T5" fmla="*/ 0 h 198"/>
                <a:gd name="T6" fmla="*/ 0 w 231"/>
                <a:gd name="T7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1" h="198">
                  <a:moveTo>
                    <a:pt x="0" y="0"/>
                  </a:moveTo>
                  <a:lnTo>
                    <a:pt x="118" y="197"/>
                  </a:lnTo>
                  <a:lnTo>
                    <a:pt x="230" y="0"/>
                  </a:lnTo>
                  <a:lnTo>
                    <a:pt x="0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1" name="Freeform 14">
              <a:extLst>
                <a:ext uri="{FF2B5EF4-FFF2-40B4-BE49-F238E27FC236}">
                  <a16:creationId xmlns:a16="http://schemas.microsoft.com/office/drawing/2014/main" id="{5466BE3F-CB47-4D0C-9C7F-3F61B98ED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000" y="61758"/>
              <a:ext cx="2646751" cy="2259950"/>
            </a:xfrm>
            <a:custGeom>
              <a:avLst/>
              <a:gdLst>
                <a:gd name="T0" fmla="*/ 2685 w 2686"/>
                <a:gd name="T1" fmla="*/ 1563 h 2292"/>
                <a:gd name="T2" fmla="*/ 1308 w 2686"/>
                <a:gd name="T3" fmla="*/ 0 h 2292"/>
                <a:gd name="T4" fmla="*/ 0 w 2686"/>
                <a:gd name="T5" fmla="*/ 2291 h 2292"/>
                <a:gd name="T6" fmla="*/ 2685 w 2686"/>
                <a:gd name="T7" fmla="*/ 1563 h 2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86" h="2292">
                  <a:moveTo>
                    <a:pt x="2685" y="1563"/>
                  </a:moveTo>
                  <a:lnTo>
                    <a:pt x="1308" y="0"/>
                  </a:lnTo>
                  <a:lnTo>
                    <a:pt x="0" y="2291"/>
                  </a:lnTo>
                  <a:lnTo>
                    <a:pt x="2685" y="156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2" name="Freeform 15">
              <a:extLst>
                <a:ext uri="{FF2B5EF4-FFF2-40B4-BE49-F238E27FC236}">
                  <a16:creationId xmlns:a16="http://schemas.microsoft.com/office/drawing/2014/main" id="{BD88C020-9BD6-464A-A5FD-415571F46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1130" y="61996"/>
              <a:ext cx="2985743" cy="2259950"/>
            </a:xfrm>
            <a:custGeom>
              <a:avLst/>
              <a:gdLst>
                <a:gd name="T0" fmla="*/ 3029 w 3030"/>
                <a:gd name="T1" fmla="*/ 0 h 2292"/>
                <a:gd name="T2" fmla="*/ 0 w 3030"/>
                <a:gd name="T3" fmla="*/ 624 h 2292"/>
                <a:gd name="T4" fmla="*/ 1721 w 3030"/>
                <a:gd name="T5" fmla="*/ 2291 h 2292"/>
                <a:gd name="T6" fmla="*/ 3029 w 3030"/>
                <a:gd name="T7" fmla="*/ 0 h 2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0" h="2292">
                  <a:moveTo>
                    <a:pt x="3029" y="0"/>
                  </a:moveTo>
                  <a:lnTo>
                    <a:pt x="0" y="624"/>
                  </a:lnTo>
                  <a:lnTo>
                    <a:pt x="1721" y="2291"/>
                  </a:lnTo>
                  <a:lnTo>
                    <a:pt x="3029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3" name="Freeform 16">
              <a:extLst>
                <a:ext uri="{FF2B5EF4-FFF2-40B4-BE49-F238E27FC236}">
                  <a16:creationId xmlns:a16="http://schemas.microsoft.com/office/drawing/2014/main" id="{79CE63FA-827D-4B32-BB17-00E5766BDF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9814" y="-88970"/>
              <a:ext cx="2985743" cy="808366"/>
            </a:xfrm>
            <a:custGeom>
              <a:avLst/>
              <a:gdLst>
                <a:gd name="T0" fmla="*/ 61 w 3030"/>
                <a:gd name="T1" fmla="*/ 0 h 822"/>
                <a:gd name="T2" fmla="*/ 0 w 3030"/>
                <a:gd name="T3" fmla="*/ 821 h 822"/>
                <a:gd name="T4" fmla="*/ 3029 w 3030"/>
                <a:gd name="T5" fmla="*/ 197 h 822"/>
                <a:gd name="T6" fmla="*/ 2911 w 3030"/>
                <a:gd name="T7" fmla="*/ 0 h 822"/>
                <a:gd name="T8" fmla="*/ 61 w 3030"/>
                <a:gd name="T9" fmla="*/ 0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30" h="822">
                  <a:moveTo>
                    <a:pt x="61" y="0"/>
                  </a:moveTo>
                  <a:lnTo>
                    <a:pt x="0" y="821"/>
                  </a:lnTo>
                  <a:lnTo>
                    <a:pt x="3029" y="197"/>
                  </a:lnTo>
                  <a:lnTo>
                    <a:pt x="2911" y="0"/>
                  </a:lnTo>
                  <a:lnTo>
                    <a:pt x="61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4" name="Freeform 17">
              <a:extLst>
                <a:ext uri="{FF2B5EF4-FFF2-40B4-BE49-F238E27FC236}">
                  <a16:creationId xmlns:a16="http://schemas.microsoft.com/office/drawing/2014/main" id="{8952B0AE-B359-4A0F-8D80-F9BA541EE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5275" y="-88970"/>
              <a:ext cx="943094" cy="808366"/>
            </a:xfrm>
            <a:custGeom>
              <a:avLst/>
              <a:gdLst>
                <a:gd name="T0" fmla="*/ 0 w 955"/>
                <a:gd name="T1" fmla="*/ 0 h 822"/>
                <a:gd name="T2" fmla="*/ 893 w 955"/>
                <a:gd name="T3" fmla="*/ 821 h 822"/>
                <a:gd name="T4" fmla="*/ 954 w 955"/>
                <a:gd name="T5" fmla="*/ 0 h 822"/>
                <a:gd name="T6" fmla="*/ 0 w 955"/>
                <a:gd name="T7" fmla="*/ 0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5" h="822">
                  <a:moveTo>
                    <a:pt x="0" y="0"/>
                  </a:moveTo>
                  <a:lnTo>
                    <a:pt x="893" y="821"/>
                  </a:lnTo>
                  <a:lnTo>
                    <a:pt x="954" y="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5" name="Freeform 18">
              <a:extLst>
                <a:ext uri="{FF2B5EF4-FFF2-40B4-BE49-F238E27FC236}">
                  <a16:creationId xmlns:a16="http://schemas.microsoft.com/office/drawing/2014/main" id="{930B49EC-E8FF-48CB-A655-CEC3869B6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8571" y="674793"/>
              <a:ext cx="2916204" cy="1642810"/>
            </a:xfrm>
            <a:custGeom>
              <a:avLst/>
              <a:gdLst>
                <a:gd name="T0" fmla="*/ 2958 w 2959"/>
                <a:gd name="T1" fmla="*/ 1667 h 1668"/>
                <a:gd name="T2" fmla="*/ 1237 w 2959"/>
                <a:gd name="T3" fmla="*/ 0 h 1668"/>
                <a:gd name="T4" fmla="*/ 0 w 2959"/>
                <a:gd name="T5" fmla="*/ 1323 h 1668"/>
                <a:gd name="T6" fmla="*/ 2958 w 2959"/>
                <a:gd name="T7" fmla="*/ 1667 h 1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59" h="1668">
                  <a:moveTo>
                    <a:pt x="2958" y="1667"/>
                  </a:moveTo>
                  <a:lnTo>
                    <a:pt x="1237" y="0"/>
                  </a:lnTo>
                  <a:lnTo>
                    <a:pt x="0" y="1323"/>
                  </a:lnTo>
                  <a:lnTo>
                    <a:pt x="2958" y="166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6" name="Freeform 19">
              <a:extLst>
                <a:ext uri="{FF2B5EF4-FFF2-40B4-BE49-F238E27FC236}">
                  <a16:creationId xmlns:a16="http://schemas.microsoft.com/office/drawing/2014/main" id="{3F70CE26-9610-4317-901D-83E4ADB28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2201" y="-155877"/>
              <a:ext cx="1760153" cy="2112184"/>
            </a:xfrm>
            <a:custGeom>
              <a:avLst/>
              <a:gdLst>
                <a:gd name="T0" fmla="*/ 0 w 1787"/>
                <a:gd name="T1" fmla="*/ 0 h 2145"/>
                <a:gd name="T2" fmla="*/ 549 w 1787"/>
                <a:gd name="T3" fmla="*/ 2144 h 2145"/>
                <a:gd name="T4" fmla="*/ 1786 w 1787"/>
                <a:gd name="T5" fmla="*/ 821 h 2145"/>
                <a:gd name="T6" fmla="*/ 893 w 1787"/>
                <a:gd name="T7" fmla="*/ 0 h 2145"/>
                <a:gd name="T8" fmla="*/ 0 w 1787"/>
                <a:gd name="T9" fmla="*/ 0 h 2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7" h="2145">
                  <a:moveTo>
                    <a:pt x="0" y="0"/>
                  </a:moveTo>
                  <a:lnTo>
                    <a:pt x="549" y="2144"/>
                  </a:lnTo>
                  <a:lnTo>
                    <a:pt x="1786" y="821"/>
                  </a:lnTo>
                  <a:lnTo>
                    <a:pt x="893" y="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7" name="Freeform 20">
              <a:extLst>
                <a:ext uri="{FF2B5EF4-FFF2-40B4-BE49-F238E27FC236}">
                  <a16:creationId xmlns:a16="http://schemas.microsoft.com/office/drawing/2014/main" id="{3BC91F82-4A9D-465D-A077-9F6140581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059" y="190760"/>
              <a:ext cx="5232654" cy="2977052"/>
            </a:xfrm>
            <a:custGeom>
              <a:avLst/>
              <a:gdLst>
                <a:gd name="T0" fmla="*/ 5310 w 5311"/>
                <a:gd name="T1" fmla="*/ 1771 h 3020"/>
                <a:gd name="T2" fmla="*/ 853 w 5311"/>
                <a:gd name="T3" fmla="*/ 0 h 3020"/>
                <a:gd name="T4" fmla="*/ 0 w 5311"/>
                <a:gd name="T5" fmla="*/ 3019 h 3020"/>
                <a:gd name="T6" fmla="*/ 5310 w 5311"/>
                <a:gd name="T7" fmla="*/ 1771 h 3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11" h="3020">
                  <a:moveTo>
                    <a:pt x="5310" y="1771"/>
                  </a:moveTo>
                  <a:lnTo>
                    <a:pt x="853" y="0"/>
                  </a:lnTo>
                  <a:lnTo>
                    <a:pt x="0" y="3019"/>
                  </a:lnTo>
                  <a:lnTo>
                    <a:pt x="5310" y="1771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8" name="Freeform 21">
              <a:extLst>
                <a:ext uri="{FF2B5EF4-FFF2-40B4-BE49-F238E27FC236}">
                  <a16:creationId xmlns:a16="http://schemas.microsoft.com/office/drawing/2014/main" id="{5A265F53-E4CC-40D9-85FB-1DC6E40E8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4131" y="-156113"/>
              <a:ext cx="4393864" cy="2112184"/>
            </a:xfrm>
            <a:custGeom>
              <a:avLst/>
              <a:gdLst>
                <a:gd name="T0" fmla="*/ 936 w 4458"/>
                <a:gd name="T1" fmla="*/ 0 h 2145"/>
                <a:gd name="T2" fmla="*/ 0 w 4458"/>
                <a:gd name="T3" fmla="*/ 373 h 2145"/>
                <a:gd name="T4" fmla="*/ 4457 w 4458"/>
                <a:gd name="T5" fmla="*/ 2144 h 2145"/>
                <a:gd name="T6" fmla="*/ 3908 w 4458"/>
                <a:gd name="T7" fmla="*/ 0 h 2145"/>
                <a:gd name="T8" fmla="*/ 936 w 4458"/>
                <a:gd name="T9" fmla="*/ 0 h 2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58" h="2145">
                  <a:moveTo>
                    <a:pt x="936" y="0"/>
                  </a:moveTo>
                  <a:lnTo>
                    <a:pt x="0" y="373"/>
                  </a:lnTo>
                  <a:lnTo>
                    <a:pt x="4457" y="2144"/>
                  </a:lnTo>
                  <a:lnTo>
                    <a:pt x="3908" y="0"/>
                  </a:lnTo>
                  <a:lnTo>
                    <a:pt x="936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79" name="Freeform 22">
              <a:extLst>
                <a:ext uri="{FF2B5EF4-FFF2-40B4-BE49-F238E27FC236}">
                  <a16:creationId xmlns:a16="http://schemas.microsoft.com/office/drawing/2014/main" id="{C466CA60-6716-47AC-9E9C-584831E45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4131" y="-133574"/>
              <a:ext cx="921364" cy="369415"/>
            </a:xfrm>
            <a:custGeom>
              <a:avLst/>
              <a:gdLst>
                <a:gd name="T0" fmla="*/ 72 w 937"/>
                <a:gd name="T1" fmla="*/ 0 h 374"/>
                <a:gd name="T2" fmla="*/ 0 w 937"/>
                <a:gd name="T3" fmla="*/ 373 h 374"/>
                <a:gd name="T4" fmla="*/ 936 w 937"/>
                <a:gd name="T5" fmla="*/ 0 h 374"/>
                <a:gd name="T6" fmla="*/ 72 w 937"/>
                <a:gd name="T7" fmla="*/ 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7" h="374">
                  <a:moveTo>
                    <a:pt x="72" y="0"/>
                  </a:moveTo>
                  <a:lnTo>
                    <a:pt x="0" y="373"/>
                  </a:lnTo>
                  <a:lnTo>
                    <a:pt x="936" y="0"/>
                  </a:lnTo>
                  <a:lnTo>
                    <a:pt x="72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80" name="Freeform 23">
              <a:extLst>
                <a:ext uri="{FF2B5EF4-FFF2-40B4-BE49-F238E27FC236}">
                  <a16:creationId xmlns:a16="http://schemas.microsoft.com/office/drawing/2014/main" id="{570ED180-514B-4C0C-A2AA-13E0D4D79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484" y="-133574"/>
              <a:ext cx="621488" cy="369415"/>
            </a:xfrm>
            <a:custGeom>
              <a:avLst/>
              <a:gdLst>
                <a:gd name="T0" fmla="*/ 0 w 629"/>
                <a:gd name="T1" fmla="*/ 0 h 374"/>
                <a:gd name="T2" fmla="*/ 556 w 629"/>
                <a:gd name="T3" fmla="*/ 373 h 374"/>
                <a:gd name="T4" fmla="*/ 628 w 629"/>
                <a:gd name="T5" fmla="*/ 0 h 374"/>
                <a:gd name="T6" fmla="*/ 0 w 629"/>
                <a:gd name="T7" fmla="*/ 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29" h="374">
                  <a:moveTo>
                    <a:pt x="0" y="0"/>
                  </a:moveTo>
                  <a:lnTo>
                    <a:pt x="556" y="373"/>
                  </a:lnTo>
                  <a:lnTo>
                    <a:pt x="628" y="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81" name="Freeform 24">
              <a:extLst>
                <a:ext uri="{FF2B5EF4-FFF2-40B4-BE49-F238E27FC236}">
                  <a16:creationId xmlns:a16="http://schemas.microsoft.com/office/drawing/2014/main" id="{9574DD1A-1A16-4942-A198-13A766E71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885559"/>
              <a:ext cx="447642" cy="2259950"/>
            </a:xfrm>
            <a:custGeom>
              <a:avLst/>
              <a:gdLst>
                <a:gd name="T0" fmla="*/ 0 w 453"/>
                <a:gd name="T1" fmla="*/ 2104 h 2292"/>
                <a:gd name="T2" fmla="*/ 452 w 453"/>
                <a:gd name="T3" fmla="*/ 2291 h 2292"/>
                <a:gd name="T4" fmla="*/ 0 w 453"/>
                <a:gd name="T5" fmla="*/ 0 h 2292"/>
                <a:gd name="T6" fmla="*/ 0 w 453"/>
                <a:gd name="T7" fmla="*/ 2104 h 2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3" h="2292">
                  <a:moveTo>
                    <a:pt x="0" y="2104"/>
                  </a:moveTo>
                  <a:lnTo>
                    <a:pt x="452" y="2291"/>
                  </a:lnTo>
                  <a:lnTo>
                    <a:pt x="0" y="0"/>
                  </a:lnTo>
                  <a:lnTo>
                    <a:pt x="0" y="2104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82" name="Freeform 25">
              <a:extLst>
                <a:ext uri="{FF2B5EF4-FFF2-40B4-BE49-F238E27FC236}">
                  <a16:creationId xmlns:a16="http://schemas.microsoft.com/office/drawing/2014/main" id="{787CC823-BF4E-498B-B64D-53B8EF400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156114"/>
              <a:ext cx="1286433" cy="3342117"/>
            </a:xfrm>
            <a:custGeom>
              <a:avLst/>
              <a:gdLst>
                <a:gd name="T0" fmla="*/ 0 w 1306"/>
                <a:gd name="T1" fmla="*/ 0 h 3393"/>
                <a:gd name="T2" fmla="*/ 0 w 1306"/>
                <a:gd name="T3" fmla="*/ 1101 h 3393"/>
                <a:gd name="T4" fmla="*/ 452 w 1306"/>
                <a:gd name="T5" fmla="*/ 3392 h 3393"/>
                <a:gd name="T6" fmla="*/ 1305 w 1306"/>
                <a:gd name="T7" fmla="*/ 373 h 3393"/>
                <a:gd name="T8" fmla="*/ 749 w 1306"/>
                <a:gd name="T9" fmla="*/ 0 h 3393"/>
                <a:gd name="T10" fmla="*/ 0 w 1306"/>
                <a:gd name="T11" fmla="*/ 0 h 3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6" h="3393">
                  <a:moveTo>
                    <a:pt x="0" y="0"/>
                  </a:moveTo>
                  <a:lnTo>
                    <a:pt x="0" y="1101"/>
                  </a:lnTo>
                  <a:lnTo>
                    <a:pt x="452" y="3392"/>
                  </a:lnTo>
                  <a:lnTo>
                    <a:pt x="1305" y="373"/>
                  </a:lnTo>
                  <a:lnTo>
                    <a:pt x="749" y="0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83" name="Freeform 26">
              <a:extLst>
                <a:ext uri="{FF2B5EF4-FFF2-40B4-BE49-F238E27FC236}">
                  <a16:creationId xmlns:a16="http://schemas.microsoft.com/office/drawing/2014/main" id="{15B3426B-BB39-4128-91AB-75E58E951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2804" y="1591817"/>
              <a:ext cx="6988462" cy="1786231"/>
            </a:xfrm>
            <a:custGeom>
              <a:avLst/>
              <a:gdLst>
                <a:gd name="T0" fmla="*/ 7092 w 7093"/>
                <a:gd name="T1" fmla="*/ 1811 h 1812"/>
                <a:gd name="T2" fmla="*/ 0 w 7093"/>
                <a:gd name="T3" fmla="*/ 728 h 1812"/>
                <a:gd name="T4" fmla="*/ 2685 w 7093"/>
                <a:gd name="T5" fmla="*/ 0 h 1812"/>
                <a:gd name="T6" fmla="*/ 7092 w 7093"/>
                <a:gd name="T7" fmla="*/ 1811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93" h="1812">
                  <a:moveTo>
                    <a:pt x="7092" y="1811"/>
                  </a:moveTo>
                  <a:lnTo>
                    <a:pt x="0" y="728"/>
                  </a:lnTo>
                  <a:lnTo>
                    <a:pt x="2685" y="0"/>
                  </a:lnTo>
                  <a:lnTo>
                    <a:pt x="7092" y="181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84" name="Freeform 12">
              <a:extLst>
                <a:ext uri="{FF2B5EF4-FFF2-40B4-BE49-F238E27FC236}">
                  <a16:creationId xmlns:a16="http://schemas.microsoft.com/office/drawing/2014/main" id="{FB169683-474B-40F8-80C0-5B5DF0367D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6123" y="-125128"/>
              <a:ext cx="2307757" cy="1734076"/>
            </a:xfrm>
            <a:custGeom>
              <a:avLst/>
              <a:gdLst>
                <a:gd name="T0" fmla="*/ 373 w 2343"/>
                <a:gd name="T1" fmla="*/ 0 h 1761"/>
                <a:gd name="T2" fmla="*/ 0 w 2343"/>
                <a:gd name="T3" fmla="*/ 197 h 1761"/>
                <a:gd name="T4" fmla="*/ 1377 w 2343"/>
                <a:gd name="T5" fmla="*/ 1760 h 1761"/>
                <a:gd name="T6" fmla="*/ 2342 w 2343"/>
                <a:gd name="T7" fmla="*/ 0 h 1761"/>
                <a:gd name="T8" fmla="*/ 373 w 2343"/>
                <a:gd name="T9" fmla="*/ 0 h 1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43" h="1761">
                  <a:moveTo>
                    <a:pt x="373" y="0"/>
                  </a:moveTo>
                  <a:lnTo>
                    <a:pt x="0" y="197"/>
                  </a:lnTo>
                  <a:lnTo>
                    <a:pt x="1377" y="1760"/>
                  </a:lnTo>
                  <a:lnTo>
                    <a:pt x="2342" y="0"/>
                  </a:lnTo>
                  <a:lnTo>
                    <a:pt x="373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973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F04F2-F869-42AC-ACBA-50748E5BD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7295A-D121-46E3-BEFB-77E6069C5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90894-A0B9-45B7-BC2A-842DA7CB0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27A1-DC06-40B8-B902-CEF902D28A52}" type="datetime1">
              <a:rPr lang="en-US" smtClean="0"/>
              <a:t>13.06.2022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33964-5DA8-491E-A33B-BA03726DB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0D734-9BB1-41E4-833E-599908ECB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7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5F91D-CC9A-4737-9627-51561AF1E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60B8B-E40B-4027-8160-DEC1156A7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AE9767-CE08-4D93-BE95-7DD98B1CE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F791A0-7DFF-47CD-B800-1CD4AB19A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9986-C5AA-41FB-A065-817DAF4AAFE5}" type="datetime1">
              <a:rPr lang="en-US" smtClean="0"/>
              <a:t>13.06.2022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84AC60-CA97-49F3-AEC0-E5B6F06A0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4CDE2-5DF1-4135-B1E3-25387EB7D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3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13A45-8728-428D-AC7A-221609456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A9A68-3DE7-4024-BD7A-4E8616CEF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06634-E99E-458E-8451-BEB66579F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2C2929-FAA7-4ED6-82E0-3A1A3529C8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475781-6220-494C-988E-4E419DCB3C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8D297C-18E2-4BBC-AEF4-65661BEE5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85E9-E4E0-49F3-B3E3-C55E8FD851C1}" type="datetime1">
              <a:rPr lang="en-US" smtClean="0"/>
              <a:t>13.06.2022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0B78E7-5D1A-4057-BD1A-C13FA3143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429536-A322-45EA-88F3-DD4CBA605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96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AA5D5-CC66-4E3B-BAAC-CFD738924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216D31-3D11-44C6-95BA-B0F8B3ADA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7EB7-224C-4A0E-8216-E926341D5569}" type="datetime1">
              <a:rPr lang="en-US" smtClean="0"/>
              <a:t>13.06.2022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941D0-4D46-43B3-A9FB-52C8EA1D6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13B08B-3CD2-4D11-99DF-5DB22F26E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FDEDD35B-7EE9-419C-B3E5-88A59995D20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5B7AA85-6311-4CCA-9DD9-3C6A6657C2CE}"/>
              </a:ext>
            </a:extLst>
          </p:cNvPr>
          <p:cNvGrpSpPr/>
          <p:nvPr userDrawn="1"/>
        </p:nvGrpSpPr>
        <p:grpSpPr>
          <a:xfrm rot="10800000">
            <a:off x="0" y="5416782"/>
            <a:ext cx="12270772" cy="2152185"/>
            <a:chOff x="0" y="-156114"/>
            <a:chExt cx="24535152" cy="4304369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3579DBD5-8538-4C10-8143-479087420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78291" y="2431564"/>
              <a:ext cx="1134322" cy="1716691"/>
            </a:xfrm>
            <a:custGeom>
              <a:avLst/>
              <a:gdLst>
                <a:gd name="T0" fmla="*/ 0 w 1152"/>
                <a:gd name="T1" fmla="*/ 1739 h 1740"/>
                <a:gd name="T2" fmla="*/ 1151 w 1152"/>
                <a:gd name="T3" fmla="*/ 918 h 1740"/>
                <a:gd name="T4" fmla="*/ 1151 w 1152"/>
                <a:gd name="T5" fmla="*/ 0 h 1740"/>
                <a:gd name="T6" fmla="*/ 0 w 1152"/>
                <a:gd name="T7" fmla="*/ 1739 h 1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2" h="1740">
                  <a:moveTo>
                    <a:pt x="0" y="1739"/>
                  </a:moveTo>
                  <a:lnTo>
                    <a:pt x="1151" y="918"/>
                  </a:lnTo>
                  <a:lnTo>
                    <a:pt x="1151" y="0"/>
                  </a:lnTo>
                  <a:lnTo>
                    <a:pt x="0" y="173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839912B0-B4C8-47D7-A0DC-A1483CC9F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79221" y="-88970"/>
              <a:ext cx="1455931" cy="4233061"/>
            </a:xfrm>
            <a:custGeom>
              <a:avLst/>
              <a:gdLst>
                <a:gd name="T0" fmla="*/ 0 w 1479"/>
                <a:gd name="T1" fmla="*/ 0 h 4296"/>
                <a:gd name="T2" fmla="*/ 327 w 1479"/>
                <a:gd name="T3" fmla="*/ 4295 h 4296"/>
                <a:gd name="T4" fmla="*/ 1478 w 1479"/>
                <a:gd name="T5" fmla="*/ 2556 h 4296"/>
                <a:gd name="T6" fmla="*/ 1478 w 1479"/>
                <a:gd name="T7" fmla="*/ 0 h 4296"/>
                <a:gd name="T8" fmla="*/ 0 w 1479"/>
                <a:gd name="T9" fmla="*/ 0 h 4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9" h="4296">
                  <a:moveTo>
                    <a:pt x="0" y="0"/>
                  </a:moveTo>
                  <a:lnTo>
                    <a:pt x="327" y="4295"/>
                  </a:lnTo>
                  <a:lnTo>
                    <a:pt x="1478" y="2556"/>
                  </a:lnTo>
                  <a:lnTo>
                    <a:pt x="1478" y="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EAAE174-B6E0-4E1C-A10C-3B084812E9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76620" y="-88970"/>
              <a:ext cx="2646748" cy="4233061"/>
            </a:xfrm>
            <a:custGeom>
              <a:avLst/>
              <a:gdLst>
                <a:gd name="T0" fmla="*/ 0 w 2687"/>
                <a:gd name="T1" fmla="*/ 0 h 4296"/>
                <a:gd name="T2" fmla="*/ 2686 w 2687"/>
                <a:gd name="T3" fmla="*/ 4295 h 4296"/>
                <a:gd name="T4" fmla="*/ 2359 w 2687"/>
                <a:gd name="T5" fmla="*/ 0 h 4296"/>
                <a:gd name="T6" fmla="*/ 0 w 2687"/>
                <a:gd name="T7" fmla="*/ 0 h 4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87" h="4296">
                  <a:moveTo>
                    <a:pt x="0" y="0"/>
                  </a:moveTo>
                  <a:lnTo>
                    <a:pt x="2686" y="4295"/>
                  </a:lnTo>
                  <a:lnTo>
                    <a:pt x="2359" y="0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672A097-9C85-4FAA-BFFC-BD13DBF9B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20243" y="-88970"/>
              <a:ext cx="3003125" cy="4233061"/>
            </a:xfrm>
            <a:custGeom>
              <a:avLst/>
              <a:gdLst>
                <a:gd name="T0" fmla="*/ 0 w 3049"/>
                <a:gd name="T1" fmla="*/ 0 h 4296"/>
                <a:gd name="T2" fmla="*/ 43 w 3049"/>
                <a:gd name="T3" fmla="*/ 3187 h 4296"/>
                <a:gd name="T4" fmla="*/ 3048 w 3049"/>
                <a:gd name="T5" fmla="*/ 4295 h 4296"/>
                <a:gd name="T6" fmla="*/ 362 w 3049"/>
                <a:gd name="T7" fmla="*/ 0 h 4296"/>
                <a:gd name="T8" fmla="*/ 0 w 3049"/>
                <a:gd name="T9" fmla="*/ 0 h 4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49" h="4296">
                  <a:moveTo>
                    <a:pt x="0" y="0"/>
                  </a:moveTo>
                  <a:lnTo>
                    <a:pt x="43" y="3187"/>
                  </a:lnTo>
                  <a:lnTo>
                    <a:pt x="3048" y="4295"/>
                  </a:lnTo>
                  <a:lnTo>
                    <a:pt x="362" y="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AB1342F1-8689-481C-8F86-FB1227B6A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7877" y="-88971"/>
              <a:ext cx="2785824" cy="3142198"/>
            </a:xfrm>
            <a:custGeom>
              <a:avLst/>
              <a:gdLst>
                <a:gd name="T0" fmla="*/ 2126 w 2826"/>
                <a:gd name="T1" fmla="*/ 0 h 3188"/>
                <a:gd name="T2" fmla="*/ 0 w 2826"/>
                <a:gd name="T3" fmla="*/ 1954 h 3188"/>
                <a:gd name="T4" fmla="*/ 2825 w 2826"/>
                <a:gd name="T5" fmla="*/ 3187 h 3188"/>
                <a:gd name="T6" fmla="*/ 2782 w 2826"/>
                <a:gd name="T7" fmla="*/ 0 h 3188"/>
                <a:gd name="T8" fmla="*/ 2126 w 2826"/>
                <a:gd name="T9" fmla="*/ 0 h 3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26" h="3188">
                  <a:moveTo>
                    <a:pt x="2126" y="0"/>
                  </a:moveTo>
                  <a:lnTo>
                    <a:pt x="0" y="1954"/>
                  </a:lnTo>
                  <a:lnTo>
                    <a:pt x="2825" y="3187"/>
                  </a:lnTo>
                  <a:lnTo>
                    <a:pt x="2782" y="0"/>
                  </a:lnTo>
                  <a:lnTo>
                    <a:pt x="2126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8DAC2480-1005-4836-9284-C145721FF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08342" y="-88971"/>
              <a:ext cx="2168684" cy="1925303"/>
            </a:xfrm>
            <a:custGeom>
              <a:avLst/>
              <a:gdLst>
                <a:gd name="T0" fmla="*/ 0 w 2199"/>
                <a:gd name="T1" fmla="*/ 0 h 1955"/>
                <a:gd name="T2" fmla="*/ 72 w 2199"/>
                <a:gd name="T3" fmla="*/ 1954 h 1955"/>
                <a:gd name="T4" fmla="*/ 2198 w 2199"/>
                <a:gd name="T5" fmla="*/ 0 h 1955"/>
                <a:gd name="T6" fmla="*/ 0 w 2199"/>
                <a:gd name="T7" fmla="*/ 0 h 1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99" h="1955">
                  <a:moveTo>
                    <a:pt x="0" y="0"/>
                  </a:moveTo>
                  <a:lnTo>
                    <a:pt x="72" y="1954"/>
                  </a:lnTo>
                  <a:lnTo>
                    <a:pt x="2198" y="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59C85C17-9B2F-441C-9B7E-40A1C55B34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8518" y="-88734"/>
              <a:ext cx="2811899" cy="1925303"/>
            </a:xfrm>
            <a:custGeom>
              <a:avLst/>
              <a:gdLst>
                <a:gd name="T0" fmla="*/ 0 w 2852"/>
                <a:gd name="T1" fmla="*/ 0 h 1955"/>
                <a:gd name="T2" fmla="*/ 2851 w 2852"/>
                <a:gd name="T3" fmla="*/ 1954 h 1955"/>
                <a:gd name="T4" fmla="*/ 2779 w 2852"/>
                <a:gd name="T5" fmla="*/ 0 h 1955"/>
                <a:gd name="T6" fmla="*/ 0 w 2852"/>
                <a:gd name="T7" fmla="*/ 0 h 1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52" h="1955">
                  <a:moveTo>
                    <a:pt x="0" y="0"/>
                  </a:moveTo>
                  <a:lnTo>
                    <a:pt x="2851" y="1954"/>
                  </a:lnTo>
                  <a:lnTo>
                    <a:pt x="2779" y="0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9FE2A887-BDF4-4923-925D-8FA0CF80E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9856" y="-88970"/>
              <a:ext cx="4137447" cy="3520308"/>
            </a:xfrm>
            <a:custGeom>
              <a:avLst/>
              <a:gdLst>
                <a:gd name="T0" fmla="*/ 0 w 4196"/>
                <a:gd name="T1" fmla="*/ 0 h 3572"/>
                <a:gd name="T2" fmla="*/ 1886 w 4196"/>
                <a:gd name="T3" fmla="*/ 3571 h 3572"/>
                <a:gd name="T4" fmla="*/ 4195 w 4196"/>
                <a:gd name="T5" fmla="*/ 1954 h 3572"/>
                <a:gd name="T6" fmla="*/ 1344 w 4196"/>
                <a:gd name="T7" fmla="*/ 0 h 3572"/>
                <a:gd name="T8" fmla="*/ 0 w 4196"/>
                <a:gd name="T9" fmla="*/ 0 h 3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96" h="3572">
                  <a:moveTo>
                    <a:pt x="0" y="0"/>
                  </a:moveTo>
                  <a:lnTo>
                    <a:pt x="1886" y="3571"/>
                  </a:lnTo>
                  <a:lnTo>
                    <a:pt x="4195" y="1954"/>
                  </a:lnTo>
                  <a:lnTo>
                    <a:pt x="1344" y="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422DF0FA-ED3D-4E4F-B9FE-63F1CDAA6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4147" y="-111272"/>
              <a:ext cx="4346058" cy="3520308"/>
            </a:xfrm>
            <a:custGeom>
              <a:avLst/>
              <a:gdLst>
                <a:gd name="T0" fmla="*/ 965 w 4408"/>
                <a:gd name="T1" fmla="*/ 0 h 3572"/>
                <a:gd name="T2" fmla="*/ 0 w 4408"/>
                <a:gd name="T3" fmla="*/ 1760 h 3572"/>
                <a:gd name="T4" fmla="*/ 4407 w 4408"/>
                <a:gd name="T5" fmla="*/ 3571 h 3572"/>
                <a:gd name="T6" fmla="*/ 2521 w 4408"/>
                <a:gd name="T7" fmla="*/ 0 h 3572"/>
                <a:gd name="T8" fmla="*/ 965 w 4408"/>
                <a:gd name="T9" fmla="*/ 0 h 3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08" h="3572">
                  <a:moveTo>
                    <a:pt x="965" y="0"/>
                  </a:moveTo>
                  <a:lnTo>
                    <a:pt x="0" y="1760"/>
                  </a:lnTo>
                  <a:lnTo>
                    <a:pt x="4407" y="3571"/>
                  </a:lnTo>
                  <a:lnTo>
                    <a:pt x="2521" y="0"/>
                  </a:lnTo>
                  <a:lnTo>
                    <a:pt x="965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18DA18A5-3003-4348-95A0-F30BC3E29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3019" y="-88970"/>
              <a:ext cx="369415" cy="195571"/>
            </a:xfrm>
            <a:custGeom>
              <a:avLst/>
              <a:gdLst>
                <a:gd name="T0" fmla="*/ 112 w 374"/>
                <a:gd name="T1" fmla="*/ 0 h 198"/>
                <a:gd name="T2" fmla="*/ 0 w 374"/>
                <a:gd name="T3" fmla="*/ 197 h 198"/>
                <a:gd name="T4" fmla="*/ 373 w 374"/>
                <a:gd name="T5" fmla="*/ 0 h 198"/>
                <a:gd name="T6" fmla="*/ 112 w 374"/>
                <a:gd name="T7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4" h="198">
                  <a:moveTo>
                    <a:pt x="112" y="0"/>
                  </a:moveTo>
                  <a:lnTo>
                    <a:pt x="0" y="197"/>
                  </a:lnTo>
                  <a:lnTo>
                    <a:pt x="373" y="0"/>
                  </a:lnTo>
                  <a:lnTo>
                    <a:pt x="112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E5007E34-7D36-48F3-9A27-9ECD5BE0E9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8211" y="-88970"/>
              <a:ext cx="225996" cy="195571"/>
            </a:xfrm>
            <a:custGeom>
              <a:avLst/>
              <a:gdLst>
                <a:gd name="T0" fmla="*/ 0 w 231"/>
                <a:gd name="T1" fmla="*/ 0 h 198"/>
                <a:gd name="T2" fmla="*/ 118 w 231"/>
                <a:gd name="T3" fmla="*/ 197 h 198"/>
                <a:gd name="T4" fmla="*/ 230 w 231"/>
                <a:gd name="T5" fmla="*/ 0 h 198"/>
                <a:gd name="T6" fmla="*/ 0 w 231"/>
                <a:gd name="T7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1" h="198">
                  <a:moveTo>
                    <a:pt x="0" y="0"/>
                  </a:moveTo>
                  <a:lnTo>
                    <a:pt x="118" y="197"/>
                  </a:lnTo>
                  <a:lnTo>
                    <a:pt x="230" y="0"/>
                  </a:lnTo>
                  <a:lnTo>
                    <a:pt x="0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CB001BB6-FECC-4472-96B2-01908C2D9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000" y="61758"/>
              <a:ext cx="2646751" cy="2259950"/>
            </a:xfrm>
            <a:custGeom>
              <a:avLst/>
              <a:gdLst>
                <a:gd name="T0" fmla="*/ 2685 w 2686"/>
                <a:gd name="T1" fmla="*/ 1563 h 2292"/>
                <a:gd name="T2" fmla="*/ 1308 w 2686"/>
                <a:gd name="T3" fmla="*/ 0 h 2292"/>
                <a:gd name="T4" fmla="*/ 0 w 2686"/>
                <a:gd name="T5" fmla="*/ 2291 h 2292"/>
                <a:gd name="T6" fmla="*/ 2685 w 2686"/>
                <a:gd name="T7" fmla="*/ 1563 h 2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86" h="2292">
                  <a:moveTo>
                    <a:pt x="2685" y="1563"/>
                  </a:moveTo>
                  <a:lnTo>
                    <a:pt x="1308" y="0"/>
                  </a:lnTo>
                  <a:lnTo>
                    <a:pt x="0" y="2291"/>
                  </a:lnTo>
                  <a:lnTo>
                    <a:pt x="2685" y="156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3832D87-9824-44A0-870F-C4046501E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1130" y="61996"/>
              <a:ext cx="2985743" cy="2259950"/>
            </a:xfrm>
            <a:custGeom>
              <a:avLst/>
              <a:gdLst>
                <a:gd name="T0" fmla="*/ 3029 w 3030"/>
                <a:gd name="T1" fmla="*/ 0 h 2292"/>
                <a:gd name="T2" fmla="*/ 0 w 3030"/>
                <a:gd name="T3" fmla="*/ 624 h 2292"/>
                <a:gd name="T4" fmla="*/ 1721 w 3030"/>
                <a:gd name="T5" fmla="*/ 2291 h 2292"/>
                <a:gd name="T6" fmla="*/ 3029 w 3030"/>
                <a:gd name="T7" fmla="*/ 0 h 2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0" h="2292">
                  <a:moveTo>
                    <a:pt x="3029" y="0"/>
                  </a:moveTo>
                  <a:lnTo>
                    <a:pt x="0" y="624"/>
                  </a:lnTo>
                  <a:lnTo>
                    <a:pt x="1721" y="2291"/>
                  </a:lnTo>
                  <a:lnTo>
                    <a:pt x="3029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F6F79DE8-C58D-48F3-B615-C80757C26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9814" y="-88970"/>
              <a:ext cx="2985743" cy="808366"/>
            </a:xfrm>
            <a:custGeom>
              <a:avLst/>
              <a:gdLst>
                <a:gd name="T0" fmla="*/ 61 w 3030"/>
                <a:gd name="T1" fmla="*/ 0 h 822"/>
                <a:gd name="T2" fmla="*/ 0 w 3030"/>
                <a:gd name="T3" fmla="*/ 821 h 822"/>
                <a:gd name="T4" fmla="*/ 3029 w 3030"/>
                <a:gd name="T5" fmla="*/ 197 h 822"/>
                <a:gd name="T6" fmla="*/ 2911 w 3030"/>
                <a:gd name="T7" fmla="*/ 0 h 822"/>
                <a:gd name="T8" fmla="*/ 61 w 3030"/>
                <a:gd name="T9" fmla="*/ 0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30" h="822">
                  <a:moveTo>
                    <a:pt x="61" y="0"/>
                  </a:moveTo>
                  <a:lnTo>
                    <a:pt x="0" y="821"/>
                  </a:lnTo>
                  <a:lnTo>
                    <a:pt x="3029" y="197"/>
                  </a:lnTo>
                  <a:lnTo>
                    <a:pt x="2911" y="0"/>
                  </a:lnTo>
                  <a:lnTo>
                    <a:pt x="61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6A6CFD8B-6554-42E1-8668-7F184D636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5275" y="-88970"/>
              <a:ext cx="943094" cy="808366"/>
            </a:xfrm>
            <a:custGeom>
              <a:avLst/>
              <a:gdLst>
                <a:gd name="T0" fmla="*/ 0 w 955"/>
                <a:gd name="T1" fmla="*/ 0 h 822"/>
                <a:gd name="T2" fmla="*/ 893 w 955"/>
                <a:gd name="T3" fmla="*/ 821 h 822"/>
                <a:gd name="T4" fmla="*/ 954 w 955"/>
                <a:gd name="T5" fmla="*/ 0 h 822"/>
                <a:gd name="T6" fmla="*/ 0 w 955"/>
                <a:gd name="T7" fmla="*/ 0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5" h="822">
                  <a:moveTo>
                    <a:pt x="0" y="0"/>
                  </a:moveTo>
                  <a:lnTo>
                    <a:pt x="893" y="821"/>
                  </a:lnTo>
                  <a:lnTo>
                    <a:pt x="954" y="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2E18BD8B-1607-4A0E-8C87-4D3CA81F6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8571" y="674793"/>
              <a:ext cx="2916204" cy="1642810"/>
            </a:xfrm>
            <a:custGeom>
              <a:avLst/>
              <a:gdLst>
                <a:gd name="T0" fmla="*/ 2958 w 2959"/>
                <a:gd name="T1" fmla="*/ 1667 h 1668"/>
                <a:gd name="T2" fmla="*/ 1237 w 2959"/>
                <a:gd name="T3" fmla="*/ 0 h 1668"/>
                <a:gd name="T4" fmla="*/ 0 w 2959"/>
                <a:gd name="T5" fmla="*/ 1323 h 1668"/>
                <a:gd name="T6" fmla="*/ 2958 w 2959"/>
                <a:gd name="T7" fmla="*/ 1667 h 1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59" h="1668">
                  <a:moveTo>
                    <a:pt x="2958" y="1667"/>
                  </a:moveTo>
                  <a:lnTo>
                    <a:pt x="1237" y="0"/>
                  </a:lnTo>
                  <a:lnTo>
                    <a:pt x="0" y="1323"/>
                  </a:lnTo>
                  <a:lnTo>
                    <a:pt x="2958" y="166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4988874F-94FD-41B4-AEDD-0E040BC08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2201" y="-155877"/>
              <a:ext cx="1760153" cy="2112184"/>
            </a:xfrm>
            <a:custGeom>
              <a:avLst/>
              <a:gdLst>
                <a:gd name="T0" fmla="*/ 0 w 1787"/>
                <a:gd name="T1" fmla="*/ 0 h 2145"/>
                <a:gd name="T2" fmla="*/ 549 w 1787"/>
                <a:gd name="T3" fmla="*/ 2144 h 2145"/>
                <a:gd name="T4" fmla="*/ 1786 w 1787"/>
                <a:gd name="T5" fmla="*/ 821 h 2145"/>
                <a:gd name="T6" fmla="*/ 893 w 1787"/>
                <a:gd name="T7" fmla="*/ 0 h 2145"/>
                <a:gd name="T8" fmla="*/ 0 w 1787"/>
                <a:gd name="T9" fmla="*/ 0 h 2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7" h="2145">
                  <a:moveTo>
                    <a:pt x="0" y="0"/>
                  </a:moveTo>
                  <a:lnTo>
                    <a:pt x="549" y="2144"/>
                  </a:lnTo>
                  <a:lnTo>
                    <a:pt x="1786" y="821"/>
                  </a:lnTo>
                  <a:lnTo>
                    <a:pt x="893" y="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F000F11B-87B1-44F3-AC27-3F38E3594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059" y="190760"/>
              <a:ext cx="5232654" cy="2977052"/>
            </a:xfrm>
            <a:custGeom>
              <a:avLst/>
              <a:gdLst>
                <a:gd name="T0" fmla="*/ 5310 w 5311"/>
                <a:gd name="T1" fmla="*/ 1771 h 3020"/>
                <a:gd name="T2" fmla="*/ 853 w 5311"/>
                <a:gd name="T3" fmla="*/ 0 h 3020"/>
                <a:gd name="T4" fmla="*/ 0 w 5311"/>
                <a:gd name="T5" fmla="*/ 3019 h 3020"/>
                <a:gd name="T6" fmla="*/ 5310 w 5311"/>
                <a:gd name="T7" fmla="*/ 1771 h 3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11" h="3020">
                  <a:moveTo>
                    <a:pt x="5310" y="1771"/>
                  </a:moveTo>
                  <a:lnTo>
                    <a:pt x="853" y="0"/>
                  </a:lnTo>
                  <a:lnTo>
                    <a:pt x="0" y="3019"/>
                  </a:lnTo>
                  <a:lnTo>
                    <a:pt x="5310" y="1771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DC8EE240-14AF-403C-AA91-6A7B841AF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4131" y="-156113"/>
              <a:ext cx="4393864" cy="2112184"/>
            </a:xfrm>
            <a:custGeom>
              <a:avLst/>
              <a:gdLst>
                <a:gd name="T0" fmla="*/ 936 w 4458"/>
                <a:gd name="T1" fmla="*/ 0 h 2145"/>
                <a:gd name="T2" fmla="*/ 0 w 4458"/>
                <a:gd name="T3" fmla="*/ 373 h 2145"/>
                <a:gd name="T4" fmla="*/ 4457 w 4458"/>
                <a:gd name="T5" fmla="*/ 2144 h 2145"/>
                <a:gd name="T6" fmla="*/ 3908 w 4458"/>
                <a:gd name="T7" fmla="*/ 0 h 2145"/>
                <a:gd name="T8" fmla="*/ 936 w 4458"/>
                <a:gd name="T9" fmla="*/ 0 h 2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58" h="2145">
                  <a:moveTo>
                    <a:pt x="936" y="0"/>
                  </a:moveTo>
                  <a:lnTo>
                    <a:pt x="0" y="373"/>
                  </a:lnTo>
                  <a:lnTo>
                    <a:pt x="4457" y="2144"/>
                  </a:lnTo>
                  <a:lnTo>
                    <a:pt x="3908" y="0"/>
                  </a:lnTo>
                  <a:lnTo>
                    <a:pt x="936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6716AB8-BCF5-4120-9B23-0037558B9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4131" y="-133574"/>
              <a:ext cx="921364" cy="369415"/>
            </a:xfrm>
            <a:custGeom>
              <a:avLst/>
              <a:gdLst>
                <a:gd name="T0" fmla="*/ 72 w 937"/>
                <a:gd name="T1" fmla="*/ 0 h 374"/>
                <a:gd name="T2" fmla="*/ 0 w 937"/>
                <a:gd name="T3" fmla="*/ 373 h 374"/>
                <a:gd name="T4" fmla="*/ 936 w 937"/>
                <a:gd name="T5" fmla="*/ 0 h 374"/>
                <a:gd name="T6" fmla="*/ 72 w 937"/>
                <a:gd name="T7" fmla="*/ 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7" h="374">
                  <a:moveTo>
                    <a:pt x="72" y="0"/>
                  </a:moveTo>
                  <a:lnTo>
                    <a:pt x="0" y="373"/>
                  </a:lnTo>
                  <a:lnTo>
                    <a:pt x="936" y="0"/>
                  </a:lnTo>
                  <a:lnTo>
                    <a:pt x="72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AED6F690-4362-489E-958B-14FE86AAF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484" y="-133574"/>
              <a:ext cx="621488" cy="369415"/>
            </a:xfrm>
            <a:custGeom>
              <a:avLst/>
              <a:gdLst>
                <a:gd name="T0" fmla="*/ 0 w 629"/>
                <a:gd name="T1" fmla="*/ 0 h 374"/>
                <a:gd name="T2" fmla="*/ 556 w 629"/>
                <a:gd name="T3" fmla="*/ 373 h 374"/>
                <a:gd name="T4" fmla="*/ 628 w 629"/>
                <a:gd name="T5" fmla="*/ 0 h 374"/>
                <a:gd name="T6" fmla="*/ 0 w 629"/>
                <a:gd name="T7" fmla="*/ 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29" h="374">
                  <a:moveTo>
                    <a:pt x="0" y="0"/>
                  </a:moveTo>
                  <a:lnTo>
                    <a:pt x="556" y="373"/>
                  </a:lnTo>
                  <a:lnTo>
                    <a:pt x="628" y="0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89150D24-CEEA-4B47-B463-6ED7DEC49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885559"/>
              <a:ext cx="447642" cy="2259950"/>
            </a:xfrm>
            <a:custGeom>
              <a:avLst/>
              <a:gdLst>
                <a:gd name="T0" fmla="*/ 0 w 453"/>
                <a:gd name="T1" fmla="*/ 2104 h 2292"/>
                <a:gd name="T2" fmla="*/ 452 w 453"/>
                <a:gd name="T3" fmla="*/ 2291 h 2292"/>
                <a:gd name="T4" fmla="*/ 0 w 453"/>
                <a:gd name="T5" fmla="*/ 0 h 2292"/>
                <a:gd name="T6" fmla="*/ 0 w 453"/>
                <a:gd name="T7" fmla="*/ 2104 h 2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3" h="2292">
                  <a:moveTo>
                    <a:pt x="0" y="2104"/>
                  </a:moveTo>
                  <a:lnTo>
                    <a:pt x="452" y="2291"/>
                  </a:lnTo>
                  <a:lnTo>
                    <a:pt x="0" y="0"/>
                  </a:lnTo>
                  <a:lnTo>
                    <a:pt x="0" y="2104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304F8E89-E606-4E42-965D-2D67B7A96B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156114"/>
              <a:ext cx="1286433" cy="3342117"/>
            </a:xfrm>
            <a:custGeom>
              <a:avLst/>
              <a:gdLst>
                <a:gd name="T0" fmla="*/ 0 w 1306"/>
                <a:gd name="T1" fmla="*/ 0 h 3393"/>
                <a:gd name="T2" fmla="*/ 0 w 1306"/>
                <a:gd name="T3" fmla="*/ 1101 h 3393"/>
                <a:gd name="T4" fmla="*/ 452 w 1306"/>
                <a:gd name="T5" fmla="*/ 3392 h 3393"/>
                <a:gd name="T6" fmla="*/ 1305 w 1306"/>
                <a:gd name="T7" fmla="*/ 373 h 3393"/>
                <a:gd name="T8" fmla="*/ 749 w 1306"/>
                <a:gd name="T9" fmla="*/ 0 h 3393"/>
                <a:gd name="T10" fmla="*/ 0 w 1306"/>
                <a:gd name="T11" fmla="*/ 0 h 3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6" h="3393">
                  <a:moveTo>
                    <a:pt x="0" y="0"/>
                  </a:moveTo>
                  <a:lnTo>
                    <a:pt x="0" y="1101"/>
                  </a:lnTo>
                  <a:lnTo>
                    <a:pt x="452" y="3392"/>
                  </a:lnTo>
                  <a:lnTo>
                    <a:pt x="1305" y="373"/>
                  </a:lnTo>
                  <a:lnTo>
                    <a:pt x="749" y="0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6910FBBF-77BF-4879-8C21-F0CB04E56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2804" y="1591817"/>
              <a:ext cx="6988462" cy="1786231"/>
            </a:xfrm>
            <a:custGeom>
              <a:avLst/>
              <a:gdLst>
                <a:gd name="T0" fmla="*/ 7092 w 7093"/>
                <a:gd name="T1" fmla="*/ 1811 h 1812"/>
                <a:gd name="T2" fmla="*/ 0 w 7093"/>
                <a:gd name="T3" fmla="*/ 728 h 1812"/>
                <a:gd name="T4" fmla="*/ 2685 w 7093"/>
                <a:gd name="T5" fmla="*/ 0 h 1812"/>
                <a:gd name="T6" fmla="*/ 7092 w 7093"/>
                <a:gd name="T7" fmla="*/ 1811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93" h="1812">
                  <a:moveTo>
                    <a:pt x="7092" y="1811"/>
                  </a:moveTo>
                  <a:lnTo>
                    <a:pt x="0" y="728"/>
                  </a:lnTo>
                  <a:lnTo>
                    <a:pt x="2685" y="0"/>
                  </a:lnTo>
                  <a:lnTo>
                    <a:pt x="7092" y="181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23C722F4-135F-4DDD-9FE3-863E2B258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6123" y="-125128"/>
              <a:ext cx="2307757" cy="1734076"/>
            </a:xfrm>
            <a:custGeom>
              <a:avLst/>
              <a:gdLst>
                <a:gd name="T0" fmla="*/ 373 w 2343"/>
                <a:gd name="T1" fmla="*/ 0 h 1761"/>
                <a:gd name="T2" fmla="*/ 0 w 2343"/>
                <a:gd name="T3" fmla="*/ 197 h 1761"/>
                <a:gd name="T4" fmla="*/ 1377 w 2343"/>
                <a:gd name="T5" fmla="*/ 1760 h 1761"/>
                <a:gd name="T6" fmla="*/ 2342 w 2343"/>
                <a:gd name="T7" fmla="*/ 0 h 1761"/>
                <a:gd name="T8" fmla="*/ 373 w 2343"/>
                <a:gd name="T9" fmla="*/ 0 h 1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43" h="1761">
                  <a:moveTo>
                    <a:pt x="373" y="0"/>
                  </a:moveTo>
                  <a:lnTo>
                    <a:pt x="0" y="197"/>
                  </a:lnTo>
                  <a:lnTo>
                    <a:pt x="1377" y="1760"/>
                  </a:lnTo>
                  <a:lnTo>
                    <a:pt x="2342" y="0"/>
                  </a:lnTo>
                  <a:lnTo>
                    <a:pt x="373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3599" b="0" i="0" dirty="0">
                <a:latin typeface="Nunito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642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605A91-0B84-4057-B1A7-41C8F6146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306E-BB1B-4D67-93E3-8F8339C0B78F}" type="datetime1">
              <a:rPr lang="en-US" smtClean="0"/>
              <a:t>13.06.2022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7926BF-09E1-43C6-8276-4D9CF6E89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F957C-D862-490A-B563-653A0FD76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3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424BB-1470-4FB8-A508-71545514D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B5DC1-D7DB-4FF4-80FB-98A3C6C75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B4710E-DD0B-4814-BB6B-9953C7EC3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DF265-44BC-49C4-A02F-75DF96E9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D32E8-CE5D-4651-A2AC-851053B085E5}" type="datetime1">
              <a:rPr lang="en-US" smtClean="0"/>
              <a:t>13.06.2022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FF44E-BB93-482B-943A-0783B555D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BD5172-7ACC-4767-8AB1-76DD501BA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28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C1929-F524-470B-8C56-054489ACE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69E5DE-A527-42B6-81A0-0B4727844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FDDC2-4EA1-46FF-8C82-ABB4252CD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FAA40-9089-48F6-A203-641C1093E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B051-C58C-4DFB-A8BE-CDFA908E9BEA}" type="datetime1">
              <a:rPr lang="en-US" smtClean="0"/>
              <a:t>13.06.2022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1D9C76-EFD2-47A3-AE82-40D4BA6FC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4F3377-D65A-4D8C-A7F7-80FD72E10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64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6580E0-FDA8-41AB-8C1C-71B20429B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A6F5D-3D7A-4522-9440-2B9D6585F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70B70-8F32-40B0-97F3-327B6AF871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FD540-7D40-4A1F-AC45-3FB7674B14B6}" type="datetime1">
              <a:rPr lang="en-US" smtClean="0"/>
              <a:t>13.06.2022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E61D5-6D88-4337-A6A1-64BD4AB57F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36881-51D7-4F43-91C3-2F042D91D1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DD35B-7EE9-419C-B3E5-88A59995D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9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irkliselegances.lv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19EFD-229F-4739-881A-E9D874A242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“Mirklis Elegances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tīmekļa lapas izstrāde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38FFE0-2899-4DA4-BE13-56BC55D64B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Kvalifikācijas ieguvei</a:t>
            </a:r>
          </a:p>
          <a:p>
            <a:r>
              <a:rPr lang="lv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Programmēšanas tehniķis</a:t>
            </a:r>
          </a:p>
          <a:p>
            <a:endParaRPr lang="lv-LV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Rihards Lācis </a:t>
            </a:r>
            <a:r>
              <a:rPr lang="lv-LV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410</a:t>
            </a:r>
            <a:r>
              <a:rPr lang="lv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grupa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3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1385-2355-41BC-85F5-BBC0AAB5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Galerijas attēlu izvadīšanas blokshēma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C837D-4915-4485-B4E1-4C9A2D8D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1174" y="6442999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10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29120" y="1546970"/>
            <a:ext cx="7795780" cy="516752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5932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1385-2355-41BC-85F5-BBC0AAB5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Automātiskās testēšanas rezultāti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C837D-4915-4485-B4E1-4C9A2D8D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1174" y="6442999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11</a:t>
            </a:fld>
            <a:endParaRPr lang="en-US" dirty="0"/>
          </a:p>
        </p:txBody>
      </p:sp>
      <p:pic>
        <p:nvPicPr>
          <p:cNvPr id="6" name="Picture 5" descr="Index_desktop"/>
          <p:cNvPicPr/>
          <p:nvPr/>
        </p:nvPicPr>
        <p:blipFill>
          <a:blip r:embed="rId2"/>
          <a:stretch>
            <a:fillRect/>
          </a:stretch>
        </p:blipFill>
        <p:spPr>
          <a:xfrm>
            <a:off x="944447" y="1456812"/>
            <a:ext cx="6507019" cy="5140897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7948997-F243-4F0C-8C32-DDA352D2935D}"/>
              </a:ext>
            </a:extLst>
          </p:cNvPr>
          <p:cNvSpPr txBox="1">
            <a:spLocks/>
          </p:cNvSpPr>
          <p:nvPr/>
        </p:nvSpPr>
        <p:spPr>
          <a:xfrm>
            <a:off x="8086467" y="1456812"/>
            <a:ext cx="4003934" cy="4934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948997-F243-4F0C-8C32-DDA352D2935D}"/>
              </a:ext>
            </a:extLst>
          </p:cNvPr>
          <p:cNvSpPr txBox="1">
            <a:spLocks/>
          </p:cNvSpPr>
          <p:nvPr/>
        </p:nvSpPr>
        <p:spPr>
          <a:xfrm>
            <a:off x="8207201" y="1405931"/>
            <a:ext cx="3781600" cy="4934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Google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Lighthouse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automātiskās testēšanas rezultāti galvenajai lapai;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22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1385-2355-41BC-85F5-BBC0AAB5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Tīmekļa lapas prezentācija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C837D-4915-4485-B4E1-4C9A2D8D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1174" y="6442999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12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7948997-F243-4F0C-8C32-DDA352D2935D}"/>
              </a:ext>
            </a:extLst>
          </p:cNvPr>
          <p:cNvSpPr txBox="1">
            <a:spLocks/>
          </p:cNvSpPr>
          <p:nvPr/>
        </p:nvSpPr>
        <p:spPr>
          <a:xfrm>
            <a:off x="8086467" y="1456812"/>
            <a:ext cx="4003934" cy="4934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948997-F243-4F0C-8C32-DDA352D2935D}"/>
              </a:ext>
            </a:extLst>
          </p:cNvPr>
          <p:cNvSpPr txBox="1">
            <a:spLocks/>
          </p:cNvSpPr>
          <p:nvPr/>
        </p:nvSpPr>
        <p:spPr>
          <a:xfrm>
            <a:off x="838200" y="1690689"/>
            <a:ext cx="10515600" cy="2199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Tīmekļa lapa pieejama 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šajā saitē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://mirkliselegances.lv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2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B71A1-09F9-477F-B69A-6F24ED51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Secinājumi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64B85-1627-43EC-9087-B9E0F4866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54" y="6445250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13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851B4D-9342-4DDF-82FB-77653BFBF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556" y="1738197"/>
            <a:ext cx="10749223" cy="4064084"/>
          </a:xfrm>
        </p:spPr>
        <p:txBody>
          <a:bodyPr>
            <a:noAutofit/>
          </a:bodyPr>
          <a:lstStyle/>
          <a:p>
            <a:pPr marL="971550" lvl="1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Uzzināju jaunas maketēšanas metodes, kas atvieglo dizaina procesu un spēj pasniegt vizuāli patīkamus rezultātus;</a:t>
            </a:r>
          </a:p>
          <a:p>
            <a:pPr marL="971550" lvl="1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Tīmekļa lapas projektēšanas laikā apguvu, kā uzlabot lietotāju navigācijas pieredzi;</a:t>
            </a:r>
          </a:p>
          <a:p>
            <a:pPr marL="971550" lvl="1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Veiksmīgi apguvu un ieviesu labāko praksi tīmekļa lapā, lai uzlabotu tās pozīciju meklētājprogrammu rezultātos.</a:t>
            </a:r>
          </a:p>
          <a:p>
            <a:pPr marL="971550" lvl="1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Pēc esošās tīmekļa lapas versijas izveides, ar klientu, tika secināts, ka tīmekļa lapa atbilst vēlmēm, interesēm un vīzijai.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27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68B15-A82E-493F-B9AD-9DABA1923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2505"/>
            <a:ext cx="10515600" cy="1325563"/>
          </a:xfrm>
        </p:spPr>
        <p:txBody>
          <a:bodyPr/>
          <a:lstStyle/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PALDIES PAR UZMANĪBU!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4B89E2-9D37-454C-AD5B-5A0B3545E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8275" y="6473825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40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05BEE-5323-4488-8B39-A667ACA1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Projekta uzdevumi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51B4D-9342-4DDF-82FB-77653BFBF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556" y="1738197"/>
            <a:ext cx="8404743" cy="4064084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Izzināt SIA «EM LUX» īpašnieka vēlmes par tīmekļa lapu;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Maketēt un pasniegt funkcionālus un nefunkcionālus dizaina atrisinājumus;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Ieviest apstiprināto dizaina atrisinājumu tīmekļa lapā;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Testēt ieviesto atrisinājumu;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lv-LV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Papildināt un atjaunot tīmekļa lapu pēc klient vēlmēm;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59E67-F2B0-4665-9E4B-B3D4534A7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862" y="6406225"/>
            <a:ext cx="2743200" cy="365760"/>
          </a:xfrm>
        </p:spPr>
        <p:txBody>
          <a:bodyPr/>
          <a:lstStyle/>
          <a:p>
            <a:fld id="{FDEDD35B-7EE9-419C-B3E5-88A59995D20E}" type="slidenum">
              <a:rPr lang="en-US" sz="2400" b="1" smtClean="0">
                <a:solidFill>
                  <a:schemeClr val="bg1"/>
                </a:solidFill>
              </a:rPr>
              <a:t>2</a:t>
            </a:fld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1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1AD7-A500-4CD3-9593-EA766E14E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Izmantotās 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tehnoloģijas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48997-F243-4F0C-8C32-DDA352D29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2466" y="1690688"/>
            <a:ext cx="4772891" cy="4351338"/>
          </a:xfrm>
        </p:spPr>
        <p:txBody>
          <a:bodyPr>
            <a:normAutofit/>
          </a:bodyPr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Adobe </a:t>
            </a:r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Photoshop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21.0.2;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WebP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1.2.0;</a:t>
            </a:r>
          </a:p>
          <a:p>
            <a:pPr marL="0" indent="0">
              <a:buNone/>
            </a:pP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Boostrap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3.4.1;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jQuery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3.6.0;</a:t>
            </a:r>
          </a:p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AOS (</a:t>
            </a:r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Animate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scroll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) 2.3.1;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EDB8D-ADD7-4DFF-B7B8-9E591C759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32645" y="6431164"/>
            <a:ext cx="2743200" cy="365125"/>
          </a:xfrm>
        </p:spPr>
        <p:txBody>
          <a:bodyPr/>
          <a:lstStyle/>
          <a:p>
            <a:fld id="{683A0F9C-1DDE-490A-9C45-859E1C6DBA7B}" type="slidenum">
              <a:rPr lang="en-US" sz="2400" b="1" smtClean="0">
                <a:solidFill>
                  <a:schemeClr val="bg1"/>
                </a:solidFill>
              </a:rPr>
              <a:t>3</a:t>
            </a:fld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7948997-F243-4F0C-8C32-DDA352D2935D}"/>
              </a:ext>
            </a:extLst>
          </p:cNvPr>
          <p:cNvSpPr txBox="1">
            <a:spLocks/>
          </p:cNvSpPr>
          <p:nvPr/>
        </p:nvSpPr>
        <p:spPr>
          <a:xfrm>
            <a:off x="1057102" y="1690688"/>
            <a:ext cx="37753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HTML5;</a:t>
            </a:r>
          </a:p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CSS3;</a:t>
            </a:r>
          </a:p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PHP 7.2;</a:t>
            </a:r>
          </a:p>
          <a:p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JavaScript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MariaDB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10.3.34;</a:t>
            </a:r>
          </a:p>
          <a:p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PhpStorm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2021.2.3;</a:t>
            </a:r>
          </a:p>
          <a:p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Google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Lighthouse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9.6.2;</a:t>
            </a:r>
          </a:p>
        </p:txBody>
      </p:sp>
      <p:pic>
        <p:nvPicPr>
          <p:cNvPr id="5" name="Picture 2" descr="Attēls:HTML5 logo and wordmark.svg — Vikipēdija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5357" y="833136"/>
            <a:ext cx="1325967" cy="1325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SS - Wikipedia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1324" y="833136"/>
            <a:ext cx="939847" cy="1325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PHP - Wikipedia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361" y="2261603"/>
            <a:ext cx="1829484" cy="987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WebP | Drupal.org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9071" y="3249525"/>
            <a:ext cx="2102100" cy="686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File:Photoshop CC icon.png - Wikimedia Commons"/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7253" y="3974213"/>
            <a:ext cx="973918" cy="94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Official MariaDB Logos | MariaDB"/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8550" y="3935861"/>
            <a:ext cx="1251571" cy="1020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19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5A791-F872-4129-BECA-7C33A29F0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660"/>
            <a:ext cx="10515600" cy="1325563"/>
          </a:xfrm>
        </p:spPr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Mērķi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46B3B-AC0C-4774-AF2F-DAE98E695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3210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Mani mērķi 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projekta izstrādes laikā</a:t>
            </a: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Izprast tīmekļa lapu maketa izveidi;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Attīstīt prasmes lietotāju pieredzes vadīšanā;</a:t>
            </a:r>
            <a:endParaRPr lang="lv-LV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Noskaidrot, kā meklētājprogrammas indeksē tīmekļa vietnes;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Pasniegt klientam apmierinošu tīmekļa lapu, kas atbilst tā vēlmēm un interesēm;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4BE90-4F09-4AEB-A96D-F0BBD26D3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1175" y="6431165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4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414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1385-2355-41BC-85F5-BBC0AAB5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Projektēšana 1/3, lietotāju navigācija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C837D-4915-4485-B4E1-4C9A2D8D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1174" y="6442999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5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918" y="1690688"/>
            <a:ext cx="7189308" cy="501073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4531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1385-2355-41BC-85F5-BBC0AAB51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79545" cy="1325563"/>
          </a:xfrm>
        </p:spPr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Projektēšana 2/3, sākumlapas otrā sadaļa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C837D-4915-4485-B4E1-4C9A2D8D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1174" y="6442999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6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11126" y="1690688"/>
            <a:ext cx="5456599" cy="463374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9535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1385-2355-41BC-85F5-BBC0AAB5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Projektēšana 3/3, trešā sadaļa un galerija telefona versijā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C837D-4915-4485-B4E1-4C9A2D8D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1174" y="6442999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7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1086715" y="1757816"/>
            <a:ext cx="2367639" cy="4347709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3963381" y="1757816"/>
            <a:ext cx="2390736" cy="4347709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948997-F243-4F0C-8C32-DDA352D2935D}"/>
              </a:ext>
            </a:extLst>
          </p:cNvPr>
          <p:cNvSpPr txBox="1">
            <a:spLocks/>
          </p:cNvSpPr>
          <p:nvPr/>
        </p:nvSpPr>
        <p:spPr>
          <a:xfrm>
            <a:off x="7163491" y="1690687"/>
            <a:ext cx="4751417" cy="4934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Tīmekļa lapas telefona versijas izveide tiek pagrūtināta dēļ atšķirīgajiem skata loga 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izmēriem;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32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1385-2355-41BC-85F5-BBC0AAB5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Tīmekļa lapas datubāzes shēma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C837D-4915-4485-B4E1-4C9A2D8D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1174" y="6442999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8</a:t>
            </a:fld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838199" y="1690687"/>
            <a:ext cx="9066641" cy="418364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3822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1385-2355-41BC-85F5-BBC0AAB5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Galerijas attēlu pieprasīšanas blokshēma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C837D-4915-4485-B4E1-4C9A2D8D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1174" y="6442999"/>
            <a:ext cx="2743200" cy="365125"/>
          </a:xfrm>
        </p:spPr>
        <p:txBody>
          <a:bodyPr/>
          <a:lstStyle/>
          <a:p>
            <a:fld id="{FDEDD35B-7EE9-419C-B3E5-88A59995D20E}" type="slidenum">
              <a:rPr lang="en-US" sz="2400" smtClean="0"/>
              <a:t>9</a:t>
            </a:fld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838199" y="1772906"/>
            <a:ext cx="8795327" cy="3658076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1712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</TotalTime>
  <Words>292</Words>
  <Application>Microsoft Office PowerPoint</Application>
  <PresentationFormat>Widescreen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Nunito Light</vt:lpstr>
      <vt:lpstr>Office Theme</vt:lpstr>
      <vt:lpstr>“Mirklis Elegances” tīmekļa lapas izstrāde</vt:lpstr>
      <vt:lpstr>Projekta uzdevumi</vt:lpstr>
      <vt:lpstr>Izmantotās tehnoloģijas</vt:lpstr>
      <vt:lpstr>Mērķi</vt:lpstr>
      <vt:lpstr>Projektēšana 1/3, lietotāju navigācija</vt:lpstr>
      <vt:lpstr>Projektēšana 2/3, sākumlapas otrā sadaļa</vt:lpstr>
      <vt:lpstr>Projektēšana 3/3, trešā sadaļa un galerija telefona versijā</vt:lpstr>
      <vt:lpstr>Tīmekļa lapas datubāzes shēma</vt:lpstr>
      <vt:lpstr>Galerijas attēlu pieprasīšanas blokshēma</vt:lpstr>
      <vt:lpstr>Galerijas attēlu izvadīšanas blokshēma</vt:lpstr>
      <vt:lpstr>Automātiskās testēšanas rezultāti</vt:lpstr>
      <vt:lpstr>Tīmekļa lapas prezentācija</vt:lpstr>
      <vt:lpstr>Secinājumi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“Labāko šaha spēļu apskata” mājaslapas izstrāde</dc:title>
  <dc:creator>Davis Vaceris</dc:creator>
  <cp:lastModifiedBy>Students</cp:lastModifiedBy>
  <cp:revision>30</cp:revision>
  <dcterms:created xsi:type="dcterms:W3CDTF">2021-06-13T14:53:49Z</dcterms:created>
  <dcterms:modified xsi:type="dcterms:W3CDTF">2022-06-13T09:44:07Z</dcterms:modified>
</cp:coreProperties>
</file>