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notesMasterIdLst>
    <p:notesMasterId r:id="rId10"/>
  </p:notesMasterIdLst>
  <p:sldIdLst>
    <p:sldId id="256" r:id="rId2"/>
    <p:sldId id="257" r:id="rId3"/>
    <p:sldId id="258" r:id="rId4"/>
    <p:sldId id="261" r:id="rId5"/>
    <p:sldId id="269" r:id="rId6"/>
    <p:sldId id="268" r:id="rId7"/>
    <p:sldId id="267" r:id="rId8"/>
    <p:sldId id="266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presProps" Target="presProps.xml" /><Relationship Id="rId5" Type="http://schemas.openxmlformats.org/officeDocument/2006/relationships/slide" Target="slides/slide4.xml" /><Relationship Id="rId10" Type="http://schemas.openxmlformats.org/officeDocument/2006/relationships/notesMaster" Target="notesMasters/notesMaster1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ableStyles" Target="tableStyle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9C3702-8264-4FED-BBFD-7FEE251EDCF7}" type="datetimeFigureOut">
              <a:rPr lang="lv-LV" smtClean="0"/>
              <a:t>17.06.2020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22DED9-B9AD-4AD9-A10E-3A990A95A1E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76251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4AC3F-FF2B-4966-9A95-60522BA17733}" type="datetime1">
              <a:rPr lang="lv-LV" smtClean="0"/>
              <a:t>17.06.2020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98D87-DF0E-4CE4-B174-5B55405F4D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3927494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F35-7775-428D-8002-3EE5918D8178}" type="datetime1">
              <a:rPr lang="lv-LV" smtClean="0"/>
              <a:t>17.06.2020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98D87-DF0E-4CE4-B174-5B55405F4D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47589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5DB60-0DA3-41F5-BF79-37A873F1EF07}" type="datetime1">
              <a:rPr lang="lv-LV" smtClean="0"/>
              <a:t>17.06.2020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98D87-DF0E-4CE4-B174-5B55405F4D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060509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95F0A-0FAC-4D76-8ECB-4BE795B60443}" type="datetime1">
              <a:rPr lang="lv-LV" smtClean="0"/>
              <a:t>17.06.2020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98D87-DF0E-4CE4-B174-5B55405F4D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956361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F337C-DD51-4D05-8165-71BD4D5D8CAD}" type="datetime1">
              <a:rPr lang="lv-LV" smtClean="0"/>
              <a:t>17.06.2020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98D87-DF0E-4CE4-B174-5B55405F4D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516375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ECE29-4E77-415B-93DD-7E327650C042}" type="datetime1">
              <a:rPr lang="lv-LV" smtClean="0"/>
              <a:t>17.06.2020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98D87-DF0E-4CE4-B174-5B55405F4D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116005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9730-00E0-4803-BAF6-40DBB73CA249}" type="datetime1">
              <a:rPr lang="lv-LV" smtClean="0"/>
              <a:t>17.06.2020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98D87-DF0E-4CE4-B174-5B55405F4D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8887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F207D-B50D-40F9-858B-0A67BAE7B816}" type="datetime1">
              <a:rPr lang="lv-LV" smtClean="0"/>
              <a:t>17.06.2020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98D87-DF0E-4CE4-B174-5B55405F4D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464907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227F4-9607-4E26-966B-3294C218ED10}" type="datetime1">
              <a:rPr lang="lv-LV" smtClean="0"/>
              <a:t>17.06.2020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98D87-DF0E-4CE4-B174-5B55405F4D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8651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351CB-88DB-4DC2-9FD7-F2A634B6B5C0}" type="datetime1">
              <a:rPr lang="lv-LV" smtClean="0"/>
              <a:t>17.06.2020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98D87-DF0E-4CE4-B174-5B55405F4D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56493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1ACB-D187-4773-B6EE-B10B6EC4390E}" type="datetime1">
              <a:rPr lang="lv-LV" smtClean="0"/>
              <a:t>17.06.2020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98D87-DF0E-4CE4-B174-5B55405F4D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56880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522C7-5A57-4BAA-9DA5-BE83E0FDAA11}" type="datetime1">
              <a:rPr lang="lv-LV" smtClean="0"/>
              <a:t>17.06.2020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98D87-DF0E-4CE4-B174-5B55405F4D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89283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A3533-670A-4A60-90D0-AB96AF96B938}" type="datetime1">
              <a:rPr lang="lv-LV" smtClean="0"/>
              <a:t>17.06.2020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98D87-DF0E-4CE4-B174-5B55405F4D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9230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CE26BE15-57BA-4C5D-AE01-D0A837680604}" type="datetime1">
              <a:rPr lang="lv-LV" smtClean="0"/>
              <a:t>17.06.2020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76C98D87-DF0E-4CE4-B174-5B55405F4D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95419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theme" Target="../theme/theme1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FBF1667E-C673-4EA5-A286-53E9AB1D07AB}" type="datetime1">
              <a:rPr lang="lv-LV" smtClean="0"/>
              <a:t>17.06.2020</a:t>
            </a:fld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76C98D87-DF0E-4CE4-B174-5B55405F4D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816319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  <p:sldLayoutId id="2147483827" r:id="rId12"/>
    <p:sldLayoutId id="2147483828" r:id="rId13"/>
    <p:sldLayoutId id="2147483829" r:id="rId14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1A869-D0FD-42BE-AB40-D9DAC78667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v-LV" dirty="0"/>
              <a:t>Prezentācija kvalifikācijas darbam – </a:t>
            </a:r>
            <a:br>
              <a:rPr lang="lv-LV" dirty="0"/>
            </a:br>
            <a:r>
              <a:rPr lang="lv-LV" dirty="0"/>
              <a:t>mājaslapa </a:t>
            </a:r>
            <a:br>
              <a:rPr lang="lv-LV" dirty="0"/>
            </a:br>
            <a:r>
              <a:rPr lang="lv-LV" dirty="0"/>
              <a:t>«Sila’s art corner»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52FAB0-ACBB-494E-8FBF-5F7F370EC0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001" y="5280846"/>
            <a:ext cx="10572000" cy="682071"/>
          </a:xfrm>
        </p:spPr>
        <p:txBody>
          <a:bodyPr>
            <a:normAutofit fontScale="92500" lnSpcReduction="20000"/>
          </a:bodyPr>
          <a:lstStyle/>
          <a:p>
            <a:r>
              <a:rPr lang="lv-LV" dirty="0"/>
              <a:t>Darba autors: Mareks Ūdris</a:t>
            </a:r>
          </a:p>
          <a:p>
            <a:r>
              <a:rPr lang="lv-LV" dirty="0"/>
              <a:t>Jelgava,2020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5A62A2-032F-4142-A0E9-D54364FFB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98D87-DF0E-4CE4-B174-5B55405F4D83}" type="slidenum">
              <a:rPr lang="lv-LV" smtClean="0"/>
              <a:t>1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077435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A64D9-FA9A-4852-8665-E37ECDD98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Projekta uzdevumi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D2C4C-997A-4EF8-99B9-5F04323471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Klienta prasības:</a:t>
            </a:r>
          </a:p>
          <a:p>
            <a:pPr lvl="1"/>
            <a:r>
              <a:rPr lang="lv-LV" dirty="0"/>
              <a:t>Izveidot un uzturēt mājaslapu pēc klienta prasībām.</a:t>
            </a:r>
          </a:p>
          <a:p>
            <a:pPr lvl="1"/>
            <a:r>
              <a:rPr lang="lv-LV" dirty="0"/>
              <a:t>Mājaslapai jāsastāv no 3 lapām.</a:t>
            </a:r>
          </a:p>
          <a:p>
            <a:pPr lvl="1"/>
            <a:r>
              <a:rPr lang="lv-LV" dirty="0"/>
              <a:t>Mājaslapa veidota tikai angļu valodā.</a:t>
            </a:r>
          </a:p>
          <a:p>
            <a:pPr lvl="1"/>
            <a:r>
              <a:rPr lang="lv-LV" dirty="0"/>
              <a:t>Mājaslapas dizains veidots maigās krāsās.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C82A5F-BD75-4657-BBFF-A1980CFAC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98D87-DF0E-4CE4-B174-5B55405F4D83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35773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4DD7F-5097-4991-A3AA-D9692FEEB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Projektēšana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8FA4DE-6570-4893-B94E-26614984C1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Klients sniedz prasības mājaslapai gan funkcionālā, gan dizaina ziņā.</a:t>
            </a:r>
          </a:p>
          <a:p>
            <a:r>
              <a:rPr lang="lv-LV" dirty="0"/>
              <a:t>Mājaslapas pirmā versija tiek veidota darboties uz </a:t>
            </a:r>
            <a:r>
              <a:rPr lang="lv-LV" i="1" dirty="0"/>
              <a:t>Google Chrome</a:t>
            </a:r>
            <a:r>
              <a:rPr lang="lv-LV" dirty="0"/>
              <a:t> pārlūkprogrammas.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5CC168-5AB7-4E30-8D12-AAA1C63AB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98D87-DF0E-4CE4-B174-5B55405F4D83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79062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5F2C5-D59B-4BC3-8868-DBB129825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Darbā sastaptās problēmas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9D7C9A-44EB-497E-A2F9-BB4737E305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Projekta darba veidošanas laikā tika atklātas vairākas problēmas  un veidi kā optimizēt mājaslapas kodu. </a:t>
            </a:r>
          </a:p>
          <a:p>
            <a:r>
              <a:rPr lang="lv-LV" dirty="0"/>
              <a:t>Tika meklēti risinājumi problēmām ar datubāzes saturu un tās lietojumu.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39B4BC-B319-4D9E-8C8D-E260EC9E3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98D87-DF0E-4CE4-B174-5B55405F4D83}" type="slidenum">
              <a:rPr lang="lv-LV" smtClean="0"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40302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78033-3B16-4189-818B-998BBE102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Projekta turpmāka uzturēšana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55D33-6C8D-4097-BEB0-454ED1A555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Pēc projekta </a:t>
            </a:r>
            <a:r>
              <a:rPr lang="lv-LV"/>
              <a:t>pabeigšanas mājaslapa </a:t>
            </a:r>
            <a:r>
              <a:rPr lang="lv-LV" dirty="0"/>
              <a:t>tiks turpmāk uzturēta, paplašināta un uzlabota pēc klienta nepieciešamības.</a:t>
            </a:r>
          </a:p>
          <a:p>
            <a:r>
              <a:rPr lang="lv-LV" dirty="0"/>
              <a:t>Pagaidu plāns turpmākai uzturēšanai:</a:t>
            </a:r>
          </a:p>
          <a:p>
            <a:pPr lvl="1"/>
            <a:r>
              <a:rPr lang="lv-LV" dirty="0"/>
              <a:t>Izveidot mobīlo versiju, kas ir funkcionāli un stilistiski vienāda ar datora pārlūkprogrammas versiju, bet veidota specifiski priekš telefona izšķirtspējas.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DB294F-6BE2-4625-93F5-41A61080B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98D87-DF0E-4CE4-B174-5B55405F4D83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59866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D49FD-98EC-4445-98F8-B56296989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i="1" dirty="0"/>
              <a:t>Wireframe </a:t>
            </a:r>
            <a:r>
              <a:rPr lang="lv-LV" dirty="0"/>
              <a:t>makets</a:t>
            </a:r>
            <a:endParaRPr lang="lv-LV" i="1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21447E42-F5E6-44F4-B70C-B6EC69F855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6668" y="1895722"/>
            <a:ext cx="3510047" cy="4962278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BF0CB8-6CDF-4982-8068-8781AF0F2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98D87-DF0E-4CE4-B174-5B55405F4D83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33387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6B6090-EAFC-4811-A2B3-5EECE3AA4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Secinājumi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8C5032-9B8E-4F61-B54A-D84C08E353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Veicot projekta darbu ieguvu padziļinātas zināšanas </a:t>
            </a:r>
            <a:r>
              <a:rPr lang="lv-LV" i="1" dirty="0"/>
              <a:t>bootstrap </a:t>
            </a:r>
            <a:r>
              <a:rPr lang="lv-LV" dirty="0"/>
              <a:t>un </a:t>
            </a:r>
            <a:r>
              <a:rPr lang="lv-LV" i="1" dirty="0"/>
              <a:t>CSS </a:t>
            </a:r>
            <a:r>
              <a:rPr lang="lv-LV" dirty="0"/>
              <a:t>lietošanā.</a:t>
            </a:r>
          </a:p>
          <a:p>
            <a:r>
              <a:rPr lang="lv-LV" dirty="0"/>
              <a:t>Iemācijos veidot un izmantot datubāzes informāciju kopā ar </a:t>
            </a:r>
            <a:r>
              <a:rPr lang="lv-LV" i="1" dirty="0"/>
              <a:t>PHP </a:t>
            </a:r>
            <a:r>
              <a:rPr lang="lv-LV" dirty="0"/>
              <a:t>projektam specifiskā veidā. </a:t>
            </a:r>
          </a:p>
          <a:p>
            <a:r>
              <a:rPr lang="lv-LV" dirty="0"/>
              <a:t>Apguvu kodēt </a:t>
            </a:r>
            <a:r>
              <a:rPr lang="lv-LV" i="1" dirty="0"/>
              <a:t>PHP </a:t>
            </a:r>
            <a:r>
              <a:rPr lang="lv-LV" dirty="0"/>
              <a:t>un </a:t>
            </a:r>
            <a:r>
              <a:rPr lang="lv-LV" i="1" dirty="0"/>
              <a:t>Javascript</a:t>
            </a:r>
            <a:r>
              <a:rPr lang="lv-LV" dirty="0"/>
              <a:t> padziļinātu funkcionalitāti un sadaļu renderēšanu</a:t>
            </a:r>
          </a:p>
          <a:p>
            <a:r>
              <a:rPr lang="lv-LV" dirty="0"/>
              <a:t>Iemācijos tikt galā ar neparedzētām situācijām projekta izpildes laikā.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9DC5BC-757F-45CB-BA4F-B88ED4912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98D87-DF0E-4CE4-B174-5B55405F4D83}" type="slidenum">
              <a:rPr lang="lv-LV" smtClean="0"/>
              <a:t>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128905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298C9-51C6-4BE9-9D8B-F73BCFD674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01" y="830961"/>
            <a:ext cx="10572000" cy="2971051"/>
          </a:xfrm>
        </p:spPr>
        <p:txBody>
          <a:bodyPr/>
          <a:lstStyle/>
          <a:p>
            <a:pPr algn="ctr"/>
            <a:r>
              <a:rPr lang="lv-LV" dirty="0"/>
              <a:t>Paldies par uzmanību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2B9E08-23EA-4F7F-A256-BA3519481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98D87-DF0E-4CE4-B174-5B55405F4D83}" type="slidenum">
              <a:rPr lang="lv-LV" smtClean="0"/>
              <a:t>8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50244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Quotable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7AF46513-5B0D-4B03-9323-32F3F0BFC9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639</TotalTime>
  <Words>192</Words>
  <Application>Microsoft Office PowerPoint</Application>
  <PresentationFormat>Platekrāna</PresentationFormat>
  <Paragraphs>33</Paragraphs>
  <Slides>8</Slides>
  <Notes>0</Notes>
  <HiddenSlides>0</HiddenSlides>
  <MMClips>0</MMClips>
  <ScaleCrop>false</ScaleCrop>
  <HeadingPairs>
    <vt:vector size="4" baseType="variant">
      <vt:variant>
        <vt:lpstr>Dizains</vt:lpstr>
      </vt:variant>
      <vt:variant>
        <vt:i4>1</vt:i4>
      </vt:variant>
      <vt:variant>
        <vt:lpstr>Slaidu virsraksti</vt:lpstr>
      </vt:variant>
      <vt:variant>
        <vt:i4>8</vt:i4>
      </vt:variant>
    </vt:vector>
  </HeadingPairs>
  <TitlesOfParts>
    <vt:vector size="9" baseType="lpstr">
      <vt:lpstr>Quotable</vt:lpstr>
      <vt:lpstr>Prezentācija kvalifikācijas darbam –  mājaslapa  «Sila’s art corner»</vt:lpstr>
      <vt:lpstr>Projekta uzdevumi</vt:lpstr>
      <vt:lpstr>Projektēšana</vt:lpstr>
      <vt:lpstr>Darbā sastaptās problēmas</vt:lpstr>
      <vt:lpstr>Projekta turpmāka uzturēšana</vt:lpstr>
      <vt:lpstr>Wireframe makets</vt:lpstr>
      <vt:lpstr>Secinājumi</vt:lpstr>
      <vt:lpstr>Paldies par uzmanību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Prezentācija kvalifikācijas darba mājaslapa «Sila’s art corner» aizstāvēšanai</dc:title>
  <dc:creator>Rexi</dc:creator>
  <cp:lastModifiedBy>Nezināms lietotājs</cp:lastModifiedBy>
  <cp:revision>58</cp:revision>
  <dcterms:created xsi:type="dcterms:W3CDTF">2020-06-15T08:59:25Z</dcterms:created>
  <dcterms:modified xsi:type="dcterms:W3CDTF">2020-06-16T22:21:43Z</dcterms:modified>
</cp:coreProperties>
</file>