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5" r:id="rId4"/>
    <p:sldId id="258" r:id="rId5"/>
    <p:sldId id="259" r:id="rId6"/>
    <p:sldId id="260" r:id="rId7"/>
    <p:sldId id="261" r:id="rId8"/>
    <p:sldId id="262" r:id="rId9"/>
    <p:sldId id="263" r:id="rId10"/>
    <p:sldId id="264"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82" autoAdjust="0"/>
    <p:restoredTop sz="94660"/>
  </p:normalViewPr>
  <p:slideViewPr>
    <p:cSldViewPr snapToGrid="0">
      <p:cViewPr varScale="1">
        <p:scale>
          <a:sx n="72" d="100"/>
          <a:sy n="72" d="100"/>
        </p:scale>
        <p:origin x="5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5884B79-CC47-4D24-A100-B715BF8B9C47}" type="datetimeFigureOut">
              <a:rPr lang="lv-LV" smtClean="0"/>
              <a:t>11.06.2019</a:t>
            </a:fld>
            <a:endParaRPr lang="lv-LV"/>
          </a:p>
        </p:txBody>
      </p:sp>
      <p:sp>
        <p:nvSpPr>
          <p:cNvPr id="5" name="Footer Placeholder 4"/>
          <p:cNvSpPr>
            <a:spLocks noGrp="1"/>
          </p:cNvSpPr>
          <p:nvPr>
            <p:ph type="ftr" sz="quarter" idx="11"/>
          </p:nvPr>
        </p:nvSpPr>
        <p:spPr/>
        <p:txBody>
          <a:bodyPr/>
          <a:lstStyle/>
          <a:p>
            <a:endParaRPr lang="lv-LV"/>
          </a:p>
        </p:txBody>
      </p:sp>
      <p:sp>
        <p:nvSpPr>
          <p:cNvPr id="6" name="Slide Number Placeholder 5"/>
          <p:cNvSpPr>
            <a:spLocks noGrp="1"/>
          </p:cNvSpPr>
          <p:nvPr>
            <p:ph type="sldNum" sz="quarter" idx="12"/>
          </p:nvPr>
        </p:nvSpPr>
        <p:spPr/>
        <p:txBody>
          <a:bodyPr/>
          <a:lstStyle/>
          <a:p>
            <a:fld id="{D02B9780-71A7-4531-AE68-C76C156204CE}" type="slidenum">
              <a:rPr lang="lv-LV" smtClean="0"/>
              <a:t>‹#›</a:t>
            </a:fld>
            <a:endParaRPr lang="lv-LV"/>
          </a:p>
        </p:txBody>
      </p:sp>
    </p:spTree>
    <p:extLst>
      <p:ext uri="{BB962C8B-B14F-4D97-AF65-F5344CB8AC3E}">
        <p14:creationId xmlns:p14="http://schemas.microsoft.com/office/powerpoint/2010/main" val="17754144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884B79-CC47-4D24-A100-B715BF8B9C47}" type="datetimeFigureOut">
              <a:rPr lang="lv-LV" smtClean="0"/>
              <a:t>11.06.2019</a:t>
            </a:fld>
            <a:endParaRPr lang="lv-LV"/>
          </a:p>
        </p:txBody>
      </p:sp>
      <p:sp>
        <p:nvSpPr>
          <p:cNvPr id="5" name="Footer Placeholder 4"/>
          <p:cNvSpPr>
            <a:spLocks noGrp="1"/>
          </p:cNvSpPr>
          <p:nvPr>
            <p:ph type="ftr" sz="quarter" idx="11"/>
          </p:nvPr>
        </p:nvSpPr>
        <p:spPr/>
        <p:txBody>
          <a:bodyPr/>
          <a:lstStyle/>
          <a:p>
            <a:endParaRPr lang="lv-LV"/>
          </a:p>
        </p:txBody>
      </p:sp>
      <p:sp>
        <p:nvSpPr>
          <p:cNvPr id="6" name="Slide Number Placeholder 5"/>
          <p:cNvSpPr>
            <a:spLocks noGrp="1"/>
          </p:cNvSpPr>
          <p:nvPr>
            <p:ph type="sldNum" sz="quarter" idx="12"/>
          </p:nvPr>
        </p:nvSpPr>
        <p:spPr/>
        <p:txBody>
          <a:bodyPr/>
          <a:lstStyle/>
          <a:p>
            <a:fld id="{D02B9780-71A7-4531-AE68-C76C156204CE}" type="slidenum">
              <a:rPr lang="lv-LV" smtClean="0"/>
              <a:t>‹#›</a:t>
            </a:fld>
            <a:endParaRPr lang="lv-LV"/>
          </a:p>
        </p:txBody>
      </p:sp>
    </p:spTree>
    <p:extLst>
      <p:ext uri="{BB962C8B-B14F-4D97-AF65-F5344CB8AC3E}">
        <p14:creationId xmlns:p14="http://schemas.microsoft.com/office/powerpoint/2010/main" val="6492570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5884B79-CC47-4D24-A100-B715BF8B9C47}" type="datetimeFigureOut">
              <a:rPr lang="lv-LV" smtClean="0"/>
              <a:t>11.06.2019</a:t>
            </a:fld>
            <a:endParaRPr lang="lv-LV"/>
          </a:p>
        </p:txBody>
      </p:sp>
      <p:sp>
        <p:nvSpPr>
          <p:cNvPr id="5" name="Footer Placeholder 4"/>
          <p:cNvSpPr>
            <a:spLocks noGrp="1"/>
          </p:cNvSpPr>
          <p:nvPr>
            <p:ph type="ftr" sz="quarter" idx="11"/>
          </p:nvPr>
        </p:nvSpPr>
        <p:spPr/>
        <p:txBody>
          <a:bodyPr/>
          <a:lstStyle/>
          <a:p>
            <a:endParaRPr lang="lv-LV"/>
          </a:p>
        </p:txBody>
      </p:sp>
      <p:sp>
        <p:nvSpPr>
          <p:cNvPr id="6" name="Slide Number Placeholder 5"/>
          <p:cNvSpPr>
            <a:spLocks noGrp="1"/>
          </p:cNvSpPr>
          <p:nvPr>
            <p:ph type="sldNum" sz="quarter" idx="12"/>
          </p:nvPr>
        </p:nvSpPr>
        <p:spPr/>
        <p:txBody>
          <a:bodyPr/>
          <a:lstStyle/>
          <a:p>
            <a:fld id="{D02B9780-71A7-4531-AE68-C76C156204CE}" type="slidenum">
              <a:rPr lang="lv-LV" smtClean="0"/>
              <a:t>‹#›</a:t>
            </a:fld>
            <a:endParaRPr lang="lv-LV"/>
          </a:p>
        </p:txBody>
      </p:sp>
    </p:spTree>
    <p:extLst>
      <p:ext uri="{BB962C8B-B14F-4D97-AF65-F5344CB8AC3E}">
        <p14:creationId xmlns:p14="http://schemas.microsoft.com/office/powerpoint/2010/main" val="932771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5884B79-CC47-4D24-A100-B715BF8B9C47}" type="datetimeFigureOut">
              <a:rPr lang="lv-LV" smtClean="0"/>
              <a:t>11.06.2019</a:t>
            </a:fld>
            <a:endParaRPr lang="lv-LV"/>
          </a:p>
        </p:txBody>
      </p:sp>
      <p:sp>
        <p:nvSpPr>
          <p:cNvPr id="6" name="Footer Placeholder 5"/>
          <p:cNvSpPr>
            <a:spLocks noGrp="1"/>
          </p:cNvSpPr>
          <p:nvPr>
            <p:ph type="ftr" sz="quarter" idx="11"/>
          </p:nvPr>
        </p:nvSpPr>
        <p:spPr/>
        <p:txBody>
          <a:bodyPr/>
          <a:lstStyle/>
          <a:p>
            <a:endParaRPr lang="lv-LV"/>
          </a:p>
        </p:txBody>
      </p:sp>
      <p:sp>
        <p:nvSpPr>
          <p:cNvPr id="7" name="Slide Number Placeholder 6"/>
          <p:cNvSpPr>
            <a:spLocks noGrp="1"/>
          </p:cNvSpPr>
          <p:nvPr>
            <p:ph type="sldNum" sz="quarter" idx="12"/>
          </p:nvPr>
        </p:nvSpPr>
        <p:spPr/>
        <p:txBody>
          <a:bodyPr/>
          <a:lstStyle/>
          <a:p>
            <a:fld id="{D02B9780-71A7-4531-AE68-C76C156204CE}" type="slidenum">
              <a:rPr lang="lv-LV" smtClean="0"/>
              <a:t>‹#›</a:t>
            </a:fld>
            <a:endParaRPr lang="lv-LV"/>
          </a:p>
        </p:txBody>
      </p:sp>
    </p:spTree>
    <p:extLst>
      <p:ext uri="{BB962C8B-B14F-4D97-AF65-F5344CB8AC3E}">
        <p14:creationId xmlns:p14="http://schemas.microsoft.com/office/powerpoint/2010/main" val="9436534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5884B79-CC47-4D24-A100-B715BF8B9C47}" type="datetimeFigureOut">
              <a:rPr lang="lv-LV" smtClean="0"/>
              <a:t>11.06.2019</a:t>
            </a:fld>
            <a:endParaRPr lang="lv-LV"/>
          </a:p>
        </p:txBody>
      </p:sp>
      <p:sp>
        <p:nvSpPr>
          <p:cNvPr id="8" name="Footer Placeholder 7"/>
          <p:cNvSpPr>
            <a:spLocks noGrp="1"/>
          </p:cNvSpPr>
          <p:nvPr>
            <p:ph type="ftr" sz="quarter" idx="11"/>
          </p:nvPr>
        </p:nvSpPr>
        <p:spPr/>
        <p:txBody>
          <a:bodyPr/>
          <a:lstStyle/>
          <a:p>
            <a:endParaRPr lang="lv-LV"/>
          </a:p>
        </p:txBody>
      </p:sp>
      <p:sp>
        <p:nvSpPr>
          <p:cNvPr id="9" name="Slide Number Placeholder 8"/>
          <p:cNvSpPr>
            <a:spLocks noGrp="1"/>
          </p:cNvSpPr>
          <p:nvPr>
            <p:ph type="sldNum" sz="quarter" idx="12"/>
          </p:nvPr>
        </p:nvSpPr>
        <p:spPr/>
        <p:txBody>
          <a:bodyPr/>
          <a:lstStyle/>
          <a:p>
            <a:fld id="{D02B9780-71A7-4531-AE68-C76C156204CE}" type="slidenum">
              <a:rPr lang="lv-LV" smtClean="0"/>
              <a:t>‹#›</a:t>
            </a:fld>
            <a:endParaRPr lang="lv-LV"/>
          </a:p>
        </p:txBody>
      </p:sp>
    </p:spTree>
    <p:extLst>
      <p:ext uri="{BB962C8B-B14F-4D97-AF65-F5344CB8AC3E}">
        <p14:creationId xmlns:p14="http://schemas.microsoft.com/office/powerpoint/2010/main" val="39765180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5884B79-CC47-4D24-A100-B715BF8B9C47}" type="datetimeFigureOut">
              <a:rPr lang="lv-LV" smtClean="0"/>
              <a:t>11.06.2019</a:t>
            </a:fld>
            <a:endParaRPr lang="lv-LV"/>
          </a:p>
        </p:txBody>
      </p:sp>
      <p:sp>
        <p:nvSpPr>
          <p:cNvPr id="4" name="Footer Placeholder 3"/>
          <p:cNvSpPr>
            <a:spLocks noGrp="1"/>
          </p:cNvSpPr>
          <p:nvPr>
            <p:ph type="ftr" sz="quarter" idx="11"/>
          </p:nvPr>
        </p:nvSpPr>
        <p:spPr/>
        <p:txBody>
          <a:bodyPr/>
          <a:lstStyle/>
          <a:p>
            <a:endParaRPr lang="lv-LV"/>
          </a:p>
        </p:txBody>
      </p:sp>
      <p:sp>
        <p:nvSpPr>
          <p:cNvPr id="5" name="Slide Number Placeholder 4"/>
          <p:cNvSpPr>
            <a:spLocks noGrp="1"/>
          </p:cNvSpPr>
          <p:nvPr>
            <p:ph type="sldNum" sz="quarter" idx="12"/>
          </p:nvPr>
        </p:nvSpPr>
        <p:spPr/>
        <p:txBody>
          <a:bodyPr/>
          <a:lstStyle/>
          <a:p>
            <a:fld id="{D02B9780-71A7-4531-AE68-C76C156204CE}" type="slidenum">
              <a:rPr lang="lv-LV" smtClean="0"/>
              <a:t>‹#›</a:t>
            </a:fld>
            <a:endParaRPr lang="lv-LV"/>
          </a:p>
        </p:txBody>
      </p:sp>
    </p:spTree>
    <p:extLst>
      <p:ext uri="{BB962C8B-B14F-4D97-AF65-F5344CB8AC3E}">
        <p14:creationId xmlns:p14="http://schemas.microsoft.com/office/powerpoint/2010/main" val="2397747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884B79-CC47-4D24-A100-B715BF8B9C47}" type="datetimeFigureOut">
              <a:rPr lang="lv-LV" smtClean="0"/>
              <a:t>11.06.2019</a:t>
            </a:fld>
            <a:endParaRPr lang="lv-LV"/>
          </a:p>
        </p:txBody>
      </p:sp>
      <p:sp>
        <p:nvSpPr>
          <p:cNvPr id="3" name="Footer Placeholder 2"/>
          <p:cNvSpPr>
            <a:spLocks noGrp="1"/>
          </p:cNvSpPr>
          <p:nvPr>
            <p:ph type="ftr" sz="quarter" idx="11"/>
          </p:nvPr>
        </p:nvSpPr>
        <p:spPr/>
        <p:txBody>
          <a:bodyPr/>
          <a:lstStyle/>
          <a:p>
            <a:endParaRPr lang="lv-LV"/>
          </a:p>
        </p:txBody>
      </p:sp>
      <p:sp>
        <p:nvSpPr>
          <p:cNvPr id="4" name="Slide Number Placeholder 3"/>
          <p:cNvSpPr>
            <a:spLocks noGrp="1"/>
          </p:cNvSpPr>
          <p:nvPr>
            <p:ph type="sldNum" sz="quarter" idx="12"/>
          </p:nvPr>
        </p:nvSpPr>
        <p:spPr/>
        <p:txBody>
          <a:bodyPr/>
          <a:lstStyle/>
          <a:p>
            <a:fld id="{D02B9780-71A7-4531-AE68-C76C156204CE}" type="slidenum">
              <a:rPr lang="lv-LV" smtClean="0"/>
              <a:t>‹#›</a:t>
            </a:fld>
            <a:endParaRPr lang="lv-LV"/>
          </a:p>
        </p:txBody>
      </p:sp>
    </p:spTree>
    <p:extLst>
      <p:ext uri="{BB962C8B-B14F-4D97-AF65-F5344CB8AC3E}">
        <p14:creationId xmlns:p14="http://schemas.microsoft.com/office/powerpoint/2010/main" val="29252757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5884B79-CC47-4D24-A100-B715BF8B9C47}" type="datetimeFigureOut">
              <a:rPr lang="lv-LV" smtClean="0"/>
              <a:t>11.06.2019</a:t>
            </a:fld>
            <a:endParaRPr lang="lv-LV"/>
          </a:p>
        </p:txBody>
      </p:sp>
      <p:sp>
        <p:nvSpPr>
          <p:cNvPr id="6" name="Footer Placeholder 5"/>
          <p:cNvSpPr>
            <a:spLocks noGrp="1"/>
          </p:cNvSpPr>
          <p:nvPr>
            <p:ph type="ftr" sz="quarter" idx="11"/>
          </p:nvPr>
        </p:nvSpPr>
        <p:spPr/>
        <p:txBody>
          <a:bodyPr/>
          <a:lstStyle/>
          <a:p>
            <a:endParaRPr lang="lv-LV"/>
          </a:p>
        </p:txBody>
      </p:sp>
      <p:sp>
        <p:nvSpPr>
          <p:cNvPr id="7" name="Slide Number Placeholder 6"/>
          <p:cNvSpPr>
            <a:spLocks noGrp="1"/>
          </p:cNvSpPr>
          <p:nvPr>
            <p:ph type="sldNum" sz="quarter" idx="12"/>
          </p:nvPr>
        </p:nvSpPr>
        <p:spPr/>
        <p:txBody>
          <a:bodyPr/>
          <a:lstStyle/>
          <a:p>
            <a:fld id="{D02B9780-71A7-4531-AE68-C76C156204CE}" type="slidenum">
              <a:rPr lang="lv-LV" smtClean="0"/>
              <a:t>‹#›</a:t>
            </a:fld>
            <a:endParaRPr lang="lv-LV"/>
          </a:p>
        </p:txBody>
      </p:sp>
    </p:spTree>
    <p:extLst>
      <p:ext uri="{BB962C8B-B14F-4D97-AF65-F5344CB8AC3E}">
        <p14:creationId xmlns:p14="http://schemas.microsoft.com/office/powerpoint/2010/main" val="1304727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5884B79-CC47-4D24-A100-B715BF8B9C47}" type="datetimeFigureOut">
              <a:rPr lang="lv-LV" smtClean="0"/>
              <a:t>11.06.2019</a:t>
            </a:fld>
            <a:endParaRPr lang="lv-LV"/>
          </a:p>
        </p:txBody>
      </p:sp>
      <p:sp>
        <p:nvSpPr>
          <p:cNvPr id="6" name="Footer Placeholder 5"/>
          <p:cNvSpPr>
            <a:spLocks noGrp="1"/>
          </p:cNvSpPr>
          <p:nvPr>
            <p:ph type="ftr" sz="quarter" idx="11"/>
          </p:nvPr>
        </p:nvSpPr>
        <p:spPr/>
        <p:txBody>
          <a:bodyPr/>
          <a:lstStyle/>
          <a:p>
            <a:endParaRPr lang="lv-LV"/>
          </a:p>
        </p:txBody>
      </p:sp>
      <p:sp>
        <p:nvSpPr>
          <p:cNvPr id="7" name="Slide Number Placeholder 6"/>
          <p:cNvSpPr>
            <a:spLocks noGrp="1"/>
          </p:cNvSpPr>
          <p:nvPr>
            <p:ph type="sldNum" sz="quarter" idx="12"/>
          </p:nvPr>
        </p:nvSpPr>
        <p:spPr/>
        <p:txBody>
          <a:bodyPr/>
          <a:lstStyle/>
          <a:p>
            <a:fld id="{D02B9780-71A7-4531-AE68-C76C156204CE}" type="slidenum">
              <a:rPr lang="lv-LV" smtClean="0"/>
              <a:t>‹#›</a:t>
            </a:fld>
            <a:endParaRPr lang="lv-LV"/>
          </a:p>
        </p:txBody>
      </p:sp>
    </p:spTree>
    <p:extLst>
      <p:ext uri="{BB962C8B-B14F-4D97-AF65-F5344CB8AC3E}">
        <p14:creationId xmlns:p14="http://schemas.microsoft.com/office/powerpoint/2010/main" val="21602389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5884B79-CC47-4D24-A100-B715BF8B9C47}" type="datetimeFigureOut">
              <a:rPr lang="lv-LV" smtClean="0"/>
              <a:t>11.06.2019</a:t>
            </a:fld>
            <a:endParaRPr lang="lv-LV"/>
          </a:p>
        </p:txBody>
      </p:sp>
      <p:sp>
        <p:nvSpPr>
          <p:cNvPr id="5" name="Footer Placeholder 4"/>
          <p:cNvSpPr>
            <a:spLocks noGrp="1"/>
          </p:cNvSpPr>
          <p:nvPr>
            <p:ph type="ftr" sz="quarter" idx="11"/>
          </p:nvPr>
        </p:nvSpPr>
        <p:spPr/>
        <p:txBody>
          <a:bodyPr/>
          <a:lstStyle/>
          <a:p>
            <a:endParaRPr lang="lv-LV"/>
          </a:p>
        </p:txBody>
      </p:sp>
      <p:sp>
        <p:nvSpPr>
          <p:cNvPr id="6" name="Slide Number Placeholder 5"/>
          <p:cNvSpPr>
            <a:spLocks noGrp="1"/>
          </p:cNvSpPr>
          <p:nvPr>
            <p:ph type="sldNum" sz="quarter" idx="12"/>
          </p:nvPr>
        </p:nvSpPr>
        <p:spPr/>
        <p:txBody>
          <a:bodyPr/>
          <a:lstStyle/>
          <a:p>
            <a:fld id="{D02B9780-71A7-4531-AE68-C76C156204CE}" type="slidenum">
              <a:rPr lang="lv-LV" smtClean="0"/>
              <a:t>‹#›</a:t>
            </a:fld>
            <a:endParaRPr lang="lv-LV"/>
          </a:p>
        </p:txBody>
      </p:sp>
    </p:spTree>
    <p:extLst>
      <p:ext uri="{BB962C8B-B14F-4D97-AF65-F5344CB8AC3E}">
        <p14:creationId xmlns:p14="http://schemas.microsoft.com/office/powerpoint/2010/main" val="10794545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5884B79-CC47-4D24-A100-B715BF8B9C47}" type="datetimeFigureOut">
              <a:rPr lang="lv-LV" smtClean="0"/>
              <a:t>11.06.2019</a:t>
            </a:fld>
            <a:endParaRPr lang="lv-LV"/>
          </a:p>
        </p:txBody>
      </p:sp>
      <p:sp>
        <p:nvSpPr>
          <p:cNvPr id="5" name="Footer Placeholder 4"/>
          <p:cNvSpPr>
            <a:spLocks noGrp="1"/>
          </p:cNvSpPr>
          <p:nvPr>
            <p:ph type="ftr" sz="quarter" idx="11"/>
          </p:nvPr>
        </p:nvSpPr>
        <p:spPr/>
        <p:txBody>
          <a:bodyPr/>
          <a:lstStyle/>
          <a:p>
            <a:endParaRPr lang="lv-LV"/>
          </a:p>
        </p:txBody>
      </p:sp>
      <p:sp>
        <p:nvSpPr>
          <p:cNvPr id="6" name="Slide Number Placeholder 5"/>
          <p:cNvSpPr>
            <a:spLocks noGrp="1"/>
          </p:cNvSpPr>
          <p:nvPr>
            <p:ph type="sldNum" sz="quarter" idx="12"/>
          </p:nvPr>
        </p:nvSpPr>
        <p:spPr/>
        <p:txBody>
          <a:bodyPr/>
          <a:lstStyle/>
          <a:p>
            <a:fld id="{D02B9780-71A7-4531-AE68-C76C156204CE}" type="slidenum">
              <a:rPr lang="lv-LV" smtClean="0"/>
              <a:t>‹#›</a:t>
            </a:fld>
            <a:endParaRPr lang="lv-LV"/>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3181676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5884B79-CC47-4D24-A100-B715BF8B9C47}" type="datetimeFigureOut">
              <a:rPr lang="lv-LV" smtClean="0"/>
              <a:t>11.06.2019</a:t>
            </a:fld>
            <a:endParaRPr lang="lv-LV"/>
          </a:p>
        </p:txBody>
      </p:sp>
      <p:sp>
        <p:nvSpPr>
          <p:cNvPr id="5" name="Footer Placeholder 4"/>
          <p:cNvSpPr>
            <a:spLocks noGrp="1"/>
          </p:cNvSpPr>
          <p:nvPr>
            <p:ph type="ftr" sz="quarter" idx="11"/>
          </p:nvPr>
        </p:nvSpPr>
        <p:spPr/>
        <p:txBody>
          <a:bodyPr/>
          <a:lstStyle/>
          <a:p>
            <a:endParaRPr lang="lv-LV"/>
          </a:p>
        </p:txBody>
      </p:sp>
      <p:sp>
        <p:nvSpPr>
          <p:cNvPr id="6" name="Slide Number Placeholder 5"/>
          <p:cNvSpPr>
            <a:spLocks noGrp="1"/>
          </p:cNvSpPr>
          <p:nvPr>
            <p:ph type="sldNum" sz="quarter" idx="12"/>
          </p:nvPr>
        </p:nvSpPr>
        <p:spPr/>
        <p:txBody>
          <a:bodyPr/>
          <a:lstStyle/>
          <a:p>
            <a:fld id="{D02B9780-71A7-4531-AE68-C76C156204CE}" type="slidenum">
              <a:rPr lang="lv-LV" smtClean="0"/>
              <a:t>‹#›</a:t>
            </a:fld>
            <a:endParaRPr lang="lv-LV"/>
          </a:p>
        </p:txBody>
      </p:sp>
    </p:spTree>
    <p:extLst>
      <p:ext uri="{BB962C8B-B14F-4D97-AF65-F5344CB8AC3E}">
        <p14:creationId xmlns:p14="http://schemas.microsoft.com/office/powerpoint/2010/main" val="3213558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5884B79-CC47-4D24-A100-B715BF8B9C47}" type="datetimeFigureOut">
              <a:rPr lang="lv-LV" smtClean="0"/>
              <a:t>11.06.2019</a:t>
            </a:fld>
            <a:endParaRPr lang="lv-LV"/>
          </a:p>
        </p:txBody>
      </p:sp>
      <p:sp>
        <p:nvSpPr>
          <p:cNvPr id="5" name="Footer Placeholder 4"/>
          <p:cNvSpPr>
            <a:spLocks noGrp="1"/>
          </p:cNvSpPr>
          <p:nvPr>
            <p:ph type="ftr" sz="quarter" idx="11"/>
          </p:nvPr>
        </p:nvSpPr>
        <p:spPr/>
        <p:txBody>
          <a:bodyPr/>
          <a:lstStyle/>
          <a:p>
            <a:endParaRPr lang="lv-LV"/>
          </a:p>
        </p:txBody>
      </p:sp>
      <p:sp>
        <p:nvSpPr>
          <p:cNvPr id="6" name="Slide Number Placeholder 5"/>
          <p:cNvSpPr>
            <a:spLocks noGrp="1"/>
          </p:cNvSpPr>
          <p:nvPr>
            <p:ph type="sldNum" sz="quarter" idx="12"/>
          </p:nvPr>
        </p:nvSpPr>
        <p:spPr/>
        <p:txBody>
          <a:bodyPr/>
          <a:lstStyle/>
          <a:p>
            <a:fld id="{D02B9780-71A7-4531-AE68-C76C156204CE}" type="slidenum">
              <a:rPr lang="lv-LV" smtClean="0"/>
              <a:t>‹#›</a:t>
            </a:fld>
            <a:endParaRPr lang="lv-LV"/>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7240684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5884B79-CC47-4D24-A100-B715BF8B9C47}" type="datetimeFigureOut">
              <a:rPr lang="lv-LV" smtClean="0"/>
              <a:t>11.06.2019</a:t>
            </a:fld>
            <a:endParaRPr lang="lv-LV"/>
          </a:p>
        </p:txBody>
      </p:sp>
      <p:sp>
        <p:nvSpPr>
          <p:cNvPr id="5" name="Footer Placeholder 4"/>
          <p:cNvSpPr>
            <a:spLocks noGrp="1"/>
          </p:cNvSpPr>
          <p:nvPr>
            <p:ph type="ftr" sz="quarter" idx="11"/>
          </p:nvPr>
        </p:nvSpPr>
        <p:spPr/>
        <p:txBody>
          <a:bodyPr/>
          <a:lstStyle/>
          <a:p>
            <a:endParaRPr lang="lv-LV"/>
          </a:p>
        </p:txBody>
      </p:sp>
      <p:sp>
        <p:nvSpPr>
          <p:cNvPr id="6" name="Slide Number Placeholder 5"/>
          <p:cNvSpPr>
            <a:spLocks noGrp="1"/>
          </p:cNvSpPr>
          <p:nvPr>
            <p:ph type="sldNum" sz="quarter" idx="12"/>
          </p:nvPr>
        </p:nvSpPr>
        <p:spPr/>
        <p:txBody>
          <a:bodyPr/>
          <a:lstStyle/>
          <a:p>
            <a:fld id="{D02B9780-71A7-4531-AE68-C76C156204CE}" type="slidenum">
              <a:rPr lang="lv-LV" smtClean="0"/>
              <a:t>‹#›</a:t>
            </a:fld>
            <a:endParaRPr lang="lv-LV"/>
          </a:p>
        </p:txBody>
      </p:sp>
    </p:spTree>
    <p:extLst>
      <p:ext uri="{BB962C8B-B14F-4D97-AF65-F5344CB8AC3E}">
        <p14:creationId xmlns:p14="http://schemas.microsoft.com/office/powerpoint/2010/main" val="36615063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884B79-CC47-4D24-A100-B715BF8B9C47}" type="datetimeFigureOut">
              <a:rPr lang="lv-LV" smtClean="0"/>
              <a:t>11.06.2019</a:t>
            </a:fld>
            <a:endParaRPr lang="lv-LV"/>
          </a:p>
        </p:txBody>
      </p:sp>
      <p:sp>
        <p:nvSpPr>
          <p:cNvPr id="5" name="Footer Placeholder 4"/>
          <p:cNvSpPr>
            <a:spLocks noGrp="1"/>
          </p:cNvSpPr>
          <p:nvPr>
            <p:ph type="ftr" sz="quarter" idx="11"/>
          </p:nvPr>
        </p:nvSpPr>
        <p:spPr/>
        <p:txBody>
          <a:bodyPr/>
          <a:lstStyle/>
          <a:p>
            <a:endParaRPr lang="lv-LV"/>
          </a:p>
        </p:txBody>
      </p:sp>
      <p:sp>
        <p:nvSpPr>
          <p:cNvPr id="6" name="Slide Number Placeholder 5"/>
          <p:cNvSpPr>
            <a:spLocks noGrp="1"/>
          </p:cNvSpPr>
          <p:nvPr>
            <p:ph type="sldNum" sz="quarter" idx="12"/>
          </p:nvPr>
        </p:nvSpPr>
        <p:spPr/>
        <p:txBody>
          <a:bodyPr/>
          <a:lstStyle/>
          <a:p>
            <a:fld id="{D02B9780-71A7-4531-AE68-C76C156204CE}" type="slidenum">
              <a:rPr lang="lv-LV" smtClean="0"/>
              <a:t>‹#›</a:t>
            </a:fld>
            <a:endParaRPr lang="lv-LV"/>
          </a:p>
        </p:txBody>
      </p:sp>
    </p:spTree>
    <p:extLst>
      <p:ext uri="{BB962C8B-B14F-4D97-AF65-F5344CB8AC3E}">
        <p14:creationId xmlns:p14="http://schemas.microsoft.com/office/powerpoint/2010/main" val="34155939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884B79-CC47-4D24-A100-B715BF8B9C47}" type="datetimeFigureOut">
              <a:rPr lang="lv-LV" smtClean="0"/>
              <a:t>11.06.2019</a:t>
            </a:fld>
            <a:endParaRPr lang="lv-LV"/>
          </a:p>
        </p:txBody>
      </p:sp>
      <p:sp>
        <p:nvSpPr>
          <p:cNvPr id="5" name="Footer Placeholder 4"/>
          <p:cNvSpPr>
            <a:spLocks noGrp="1"/>
          </p:cNvSpPr>
          <p:nvPr>
            <p:ph type="ftr" sz="quarter" idx="11"/>
          </p:nvPr>
        </p:nvSpPr>
        <p:spPr/>
        <p:txBody>
          <a:bodyPr/>
          <a:lstStyle/>
          <a:p>
            <a:endParaRPr lang="lv-LV"/>
          </a:p>
        </p:txBody>
      </p:sp>
      <p:sp>
        <p:nvSpPr>
          <p:cNvPr id="6" name="Slide Number Placeholder 5"/>
          <p:cNvSpPr>
            <a:spLocks noGrp="1"/>
          </p:cNvSpPr>
          <p:nvPr>
            <p:ph type="sldNum" sz="quarter" idx="12"/>
          </p:nvPr>
        </p:nvSpPr>
        <p:spPr/>
        <p:txBody>
          <a:bodyPr/>
          <a:lstStyle/>
          <a:p>
            <a:fld id="{D02B9780-71A7-4531-AE68-C76C156204CE}" type="slidenum">
              <a:rPr lang="lv-LV" smtClean="0"/>
              <a:t>‹#›</a:t>
            </a:fld>
            <a:endParaRPr lang="lv-LV"/>
          </a:p>
        </p:txBody>
      </p:sp>
    </p:spTree>
    <p:extLst>
      <p:ext uri="{BB962C8B-B14F-4D97-AF65-F5344CB8AC3E}">
        <p14:creationId xmlns:p14="http://schemas.microsoft.com/office/powerpoint/2010/main" val="24533669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5884B79-CC47-4D24-A100-B715BF8B9C47}" type="datetimeFigureOut">
              <a:rPr lang="lv-LV" smtClean="0"/>
              <a:t>11.06.2019</a:t>
            </a:fld>
            <a:endParaRPr lang="lv-LV"/>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lv-LV"/>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02B9780-71A7-4531-AE68-C76C156204CE}" type="slidenum">
              <a:rPr lang="lv-LV" smtClean="0"/>
              <a:t>‹#›</a:t>
            </a:fld>
            <a:endParaRPr lang="lv-LV"/>
          </a:p>
        </p:txBody>
      </p:sp>
    </p:spTree>
    <p:extLst>
      <p:ext uri="{BB962C8B-B14F-4D97-AF65-F5344CB8AC3E}">
        <p14:creationId xmlns:p14="http://schemas.microsoft.com/office/powerpoint/2010/main" val="28856864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B9F6D-DE8B-4F4B-BBDC-73A652163D93}"/>
              </a:ext>
            </a:extLst>
          </p:cNvPr>
          <p:cNvSpPr>
            <a:spLocks noGrp="1"/>
          </p:cNvSpPr>
          <p:nvPr>
            <p:ph type="ctrTitle"/>
          </p:nvPr>
        </p:nvSpPr>
        <p:spPr/>
        <p:txBody>
          <a:bodyPr/>
          <a:lstStyle/>
          <a:p>
            <a:r>
              <a:rPr lang="lv-LV" dirty="0"/>
              <a:t>Dizaina kompānijas mājaslapa </a:t>
            </a:r>
            <a:br>
              <a:rPr lang="lv-LV" dirty="0"/>
            </a:br>
            <a:r>
              <a:rPr lang="lv-LV" dirty="0"/>
              <a:t>«NEXTGEN-DIZAINI»</a:t>
            </a:r>
          </a:p>
        </p:txBody>
      </p:sp>
      <p:sp>
        <p:nvSpPr>
          <p:cNvPr id="3" name="Subtitle 2">
            <a:extLst>
              <a:ext uri="{FF2B5EF4-FFF2-40B4-BE49-F238E27FC236}">
                <a16:creationId xmlns:a16="http://schemas.microsoft.com/office/drawing/2014/main" id="{EFA534F0-1CD4-4E4B-A902-4FEFF8324E1E}"/>
              </a:ext>
            </a:extLst>
          </p:cNvPr>
          <p:cNvSpPr>
            <a:spLocks noGrp="1"/>
          </p:cNvSpPr>
          <p:nvPr>
            <p:ph type="subTitle" idx="1"/>
          </p:nvPr>
        </p:nvSpPr>
        <p:spPr/>
        <p:txBody>
          <a:bodyPr/>
          <a:lstStyle/>
          <a:p>
            <a:r>
              <a:rPr lang="lv-LV" dirty="0"/>
              <a:t>Jelgavas Tehnikuma audzēknis,</a:t>
            </a:r>
          </a:p>
          <a:p>
            <a:r>
              <a:rPr lang="lv-LV" dirty="0"/>
              <a:t>Sandijs Ozols 410.grupa.</a:t>
            </a:r>
          </a:p>
        </p:txBody>
      </p:sp>
    </p:spTree>
    <p:extLst>
      <p:ext uri="{BB962C8B-B14F-4D97-AF65-F5344CB8AC3E}">
        <p14:creationId xmlns:p14="http://schemas.microsoft.com/office/powerpoint/2010/main" val="38446545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B3AB4C-3D0A-463E-BE26-9CCAEE8B14A9}"/>
              </a:ext>
            </a:extLst>
          </p:cNvPr>
          <p:cNvSpPr>
            <a:spLocks noGrp="1"/>
          </p:cNvSpPr>
          <p:nvPr>
            <p:ph type="title"/>
          </p:nvPr>
        </p:nvSpPr>
        <p:spPr/>
        <p:txBody>
          <a:bodyPr/>
          <a:lstStyle/>
          <a:p>
            <a:r>
              <a:rPr lang="lv-LV" dirty="0"/>
              <a:t>Kapēc es izvēlējos veidot tieši šāda veida veicamo darbu?</a:t>
            </a:r>
          </a:p>
        </p:txBody>
      </p:sp>
      <p:sp>
        <p:nvSpPr>
          <p:cNvPr id="3" name="Content Placeholder 2">
            <a:extLst>
              <a:ext uri="{FF2B5EF4-FFF2-40B4-BE49-F238E27FC236}">
                <a16:creationId xmlns:a16="http://schemas.microsoft.com/office/drawing/2014/main" id="{E1D73DDF-5898-4FC0-A9BA-1E3D71FE6A23}"/>
              </a:ext>
            </a:extLst>
          </p:cNvPr>
          <p:cNvSpPr>
            <a:spLocks noGrp="1"/>
          </p:cNvSpPr>
          <p:nvPr>
            <p:ph idx="1"/>
          </p:nvPr>
        </p:nvSpPr>
        <p:spPr/>
        <p:txBody>
          <a:bodyPr/>
          <a:lstStyle/>
          <a:p>
            <a:pPr>
              <a:buFont typeface="+mj-lt"/>
              <a:buAutoNum type="arabicPeriod"/>
            </a:pPr>
            <a:r>
              <a:rPr lang="lv-LV" sz="2400" dirty="0"/>
              <a:t>Klientam radās doma par kompānijas paplašinājumu citā </a:t>
            </a:r>
            <a:r>
              <a:rPr lang="lv-LV" sz="2400"/>
              <a:t>nozarē,kas būtu dizaina studijas izveide, </a:t>
            </a:r>
            <a:r>
              <a:rPr lang="lv-LV" sz="2400" dirty="0"/>
              <a:t>lai veicinātu kompānijas izaugsmi un piesaistītu cita veida interesentus. Minēšu, ka kompānija šobrīd darbojas loģistikas nozarē.</a:t>
            </a:r>
          </a:p>
          <a:p>
            <a:pPr>
              <a:buFont typeface="+mj-lt"/>
              <a:buAutoNum type="arabicPeriod"/>
            </a:pPr>
            <a:r>
              <a:rPr lang="lv-LV" sz="2400" dirty="0"/>
              <a:t>Klients nolēma, ka ir vajadzīga mājaslapa, jo šis būtu labākais veids, kā veicināt klientu piesaisti no pavisam cita interešu loka, kopīgi tika nolemts, ka šeit nederēs aplikācijas tipa projekts, jo tas nebūs tik pieejami un efektīvi visiem interesentiem.</a:t>
            </a:r>
          </a:p>
          <a:p>
            <a:pPr>
              <a:buFont typeface="+mj-lt"/>
              <a:buAutoNum type="arabicPeriod"/>
            </a:pPr>
            <a:endParaRPr lang="lv-LV" dirty="0"/>
          </a:p>
          <a:p>
            <a:pPr marL="0" indent="0">
              <a:buNone/>
            </a:pPr>
            <a:endParaRPr lang="lv-LV" dirty="0"/>
          </a:p>
        </p:txBody>
      </p:sp>
    </p:spTree>
    <p:extLst>
      <p:ext uri="{BB962C8B-B14F-4D97-AF65-F5344CB8AC3E}">
        <p14:creationId xmlns:p14="http://schemas.microsoft.com/office/powerpoint/2010/main" val="15139611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69EF1-DE10-4C42-AC78-DD6F37C352C8}"/>
              </a:ext>
            </a:extLst>
          </p:cNvPr>
          <p:cNvSpPr>
            <a:spLocks noGrp="1"/>
          </p:cNvSpPr>
          <p:nvPr>
            <p:ph type="title"/>
          </p:nvPr>
        </p:nvSpPr>
        <p:spPr/>
        <p:txBody>
          <a:bodyPr/>
          <a:lstStyle/>
          <a:p>
            <a:r>
              <a:rPr lang="lv-LV" dirty="0"/>
              <a:t>Darba uzdevumi</a:t>
            </a:r>
          </a:p>
        </p:txBody>
      </p:sp>
      <p:sp>
        <p:nvSpPr>
          <p:cNvPr id="3" name="Content Placeholder 2">
            <a:extLst>
              <a:ext uri="{FF2B5EF4-FFF2-40B4-BE49-F238E27FC236}">
                <a16:creationId xmlns:a16="http://schemas.microsoft.com/office/drawing/2014/main" id="{39E8A1DF-C004-4F47-9249-23FD63831D2D}"/>
              </a:ext>
            </a:extLst>
          </p:cNvPr>
          <p:cNvSpPr>
            <a:spLocks noGrp="1"/>
          </p:cNvSpPr>
          <p:nvPr>
            <p:ph idx="1"/>
          </p:nvPr>
        </p:nvSpPr>
        <p:spPr/>
        <p:txBody>
          <a:bodyPr/>
          <a:lstStyle/>
          <a:p>
            <a:r>
              <a:rPr lang="lv-LV" dirty="0"/>
              <a:t>Izveidot konkurētspējīgu mājaslapu.</a:t>
            </a:r>
          </a:p>
          <a:p>
            <a:r>
              <a:rPr lang="lv-LV" dirty="0"/>
              <a:t>Izveidot responsivitāti.</a:t>
            </a:r>
          </a:p>
          <a:p>
            <a:r>
              <a:rPr lang="lv-LV" dirty="0"/>
              <a:t>Pievienot visas klienta prasības:</a:t>
            </a:r>
          </a:p>
          <a:p>
            <a:r>
              <a:rPr lang="lv-LV" dirty="0"/>
              <a:t>          Informatīvā sadaļa.</a:t>
            </a:r>
          </a:p>
          <a:p>
            <a:r>
              <a:rPr lang="lv-LV" dirty="0"/>
              <a:t>          Dizaina darbu istāde (galerijas funkcija, ar iespēju pietuvināt un apskatīt tuvāk).</a:t>
            </a:r>
          </a:p>
          <a:p>
            <a:pPr marL="0" indent="0">
              <a:buNone/>
            </a:pPr>
            <a:r>
              <a:rPr lang="lv-LV" dirty="0"/>
              <a:t>              Skaitliskā informācija par iepriekš izstrādātajiem projektiem.</a:t>
            </a:r>
          </a:p>
          <a:p>
            <a:pPr marL="0" indent="0">
              <a:buNone/>
            </a:pPr>
            <a:r>
              <a:rPr lang="lv-LV" dirty="0"/>
              <a:t>              Pakalpojumu informācija.</a:t>
            </a:r>
          </a:p>
          <a:p>
            <a:pPr marL="0" indent="0">
              <a:buNone/>
            </a:pPr>
            <a:r>
              <a:rPr lang="lv-LV" dirty="0"/>
              <a:t>              Kontaktu informācija.</a:t>
            </a:r>
          </a:p>
          <a:p>
            <a:pPr marL="0" indent="0">
              <a:buNone/>
            </a:pPr>
            <a:r>
              <a:rPr lang="lv-LV" dirty="0"/>
              <a:t>              </a:t>
            </a:r>
          </a:p>
          <a:p>
            <a:endParaRPr lang="lv-LV" dirty="0"/>
          </a:p>
          <a:p>
            <a:endParaRPr lang="lv-LV" dirty="0"/>
          </a:p>
          <a:p>
            <a:endParaRPr lang="lv-LV" dirty="0"/>
          </a:p>
          <a:p>
            <a:endParaRPr lang="lv-LV" dirty="0"/>
          </a:p>
        </p:txBody>
      </p:sp>
    </p:spTree>
    <p:extLst>
      <p:ext uri="{BB962C8B-B14F-4D97-AF65-F5344CB8AC3E}">
        <p14:creationId xmlns:p14="http://schemas.microsoft.com/office/powerpoint/2010/main" val="13922067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21DD84-760D-4A61-94CF-AD72DCC1B643}"/>
              </a:ext>
            </a:extLst>
          </p:cNvPr>
          <p:cNvSpPr>
            <a:spLocks noGrp="1"/>
          </p:cNvSpPr>
          <p:nvPr>
            <p:ph type="title"/>
          </p:nvPr>
        </p:nvSpPr>
        <p:spPr/>
        <p:txBody>
          <a:bodyPr/>
          <a:lstStyle/>
          <a:p>
            <a:r>
              <a:rPr lang="lv-LV" dirty="0"/>
              <a:t>Programmēšanas valodas ar kuru palīdzību tika izveidota šī mājaslapa</a:t>
            </a:r>
          </a:p>
        </p:txBody>
      </p:sp>
      <p:sp>
        <p:nvSpPr>
          <p:cNvPr id="3" name="Content Placeholder 2">
            <a:extLst>
              <a:ext uri="{FF2B5EF4-FFF2-40B4-BE49-F238E27FC236}">
                <a16:creationId xmlns:a16="http://schemas.microsoft.com/office/drawing/2014/main" id="{B6BE8D7B-D058-42A7-A198-073F2F1FCC27}"/>
              </a:ext>
            </a:extLst>
          </p:cNvPr>
          <p:cNvSpPr>
            <a:spLocks noGrp="1"/>
          </p:cNvSpPr>
          <p:nvPr>
            <p:ph idx="1"/>
          </p:nvPr>
        </p:nvSpPr>
        <p:spPr/>
        <p:txBody>
          <a:bodyPr>
            <a:normAutofit/>
          </a:bodyPr>
          <a:lstStyle/>
          <a:p>
            <a:pPr marL="0" indent="0">
              <a:buNone/>
            </a:pPr>
            <a:r>
              <a:rPr lang="lv-LV" sz="2000" i="1" dirty="0"/>
              <a:t>HTML5</a:t>
            </a:r>
          </a:p>
          <a:p>
            <a:pPr marL="0" indent="0">
              <a:buNone/>
            </a:pPr>
            <a:r>
              <a:rPr lang="lv-LV" sz="2000" i="1" dirty="0"/>
              <a:t>CSS3</a:t>
            </a:r>
          </a:p>
          <a:p>
            <a:pPr marL="0" indent="0">
              <a:buNone/>
            </a:pPr>
            <a:r>
              <a:rPr lang="lv-LV" sz="2000" i="1" dirty="0"/>
              <a:t>PHP 7.1.30</a:t>
            </a:r>
          </a:p>
          <a:p>
            <a:pPr marL="0" indent="0">
              <a:buNone/>
            </a:pPr>
            <a:r>
              <a:rPr lang="en-US" sz="2000" i="1" dirty="0"/>
              <a:t>jQuery</a:t>
            </a:r>
            <a:r>
              <a:rPr lang="lv-LV" sz="2000" i="1" dirty="0"/>
              <a:t> 2.2.4</a:t>
            </a:r>
          </a:p>
          <a:p>
            <a:pPr marL="0" indent="0">
              <a:buNone/>
            </a:pPr>
            <a:r>
              <a:rPr lang="lv-LV" sz="2000" i="1" dirty="0"/>
              <a:t>MySQL 8.0.16</a:t>
            </a:r>
          </a:p>
          <a:p>
            <a:pPr marL="0" indent="0">
              <a:buNone/>
            </a:pPr>
            <a:r>
              <a:rPr lang="lv-LV" sz="2000" i="1" dirty="0"/>
              <a:t>Bootstrap 3.3.7</a:t>
            </a:r>
            <a:br>
              <a:rPr lang="en-US" sz="2000" dirty="0"/>
            </a:br>
            <a:endParaRPr lang="lv-LV" sz="2000" dirty="0"/>
          </a:p>
        </p:txBody>
      </p:sp>
    </p:spTree>
    <p:extLst>
      <p:ext uri="{BB962C8B-B14F-4D97-AF65-F5344CB8AC3E}">
        <p14:creationId xmlns:p14="http://schemas.microsoft.com/office/powerpoint/2010/main" val="25196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8080E-2CD9-40E4-9001-65EDD12D8775}"/>
              </a:ext>
            </a:extLst>
          </p:cNvPr>
          <p:cNvSpPr>
            <a:spLocks noGrp="1"/>
          </p:cNvSpPr>
          <p:nvPr>
            <p:ph type="title"/>
          </p:nvPr>
        </p:nvSpPr>
        <p:spPr/>
        <p:txBody>
          <a:bodyPr/>
          <a:lstStyle/>
          <a:p>
            <a:r>
              <a:rPr lang="lv-LV" dirty="0"/>
              <a:t>1.</a:t>
            </a:r>
          </a:p>
        </p:txBody>
      </p:sp>
      <p:pic>
        <p:nvPicPr>
          <p:cNvPr id="5" name="Content Placeholder 4">
            <a:extLst>
              <a:ext uri="{FF2B5EF4-FFF2-40B4-BE49-F238E27FC236}">
                <a16:creationId xmlns:a16="http://schemas.microsoft.com/office/drawing/2014/main" id="{45FC1729-F60E-4A71-9BE3-B6ECFB517339}"/>
              </a:ext>
            </a:extLst>
          </p:cNvPr>
          <p:cNvPicPr>
            <a:picLocks noGrp="1" noChangeAspect="1"/>
          </p:cNvPicPr>
          <p:nvPr>
            <p:ph idx="1"/>
          </p:nvPr>
        </p:nvPicPr>
        <p:blipFill>
          <a:blip r:embed="rId2">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tretch>
            <a:fillRect/>
          </a:stretch>
        </p:blipFill>
        <p:spPr>
          <a:xfrm>
            <a:off x="677334" y="1550505"/>
            <a:ext cx="11005998" cy="444619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8197457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80F3A5-C2D1-450C-8F0B-3EE1520CFDF4}"/>
              </a:ext>
            </a:extLst>
          </p:cNvPr>
          <p:cNvSpPr>
            <a:spLocks noGrp="1"/>
          </p:cNvSpPr>
          <p:nvPr>
            <p:ph type="title"/>
          </p:nvPr>
        </p:nvSpPr>
        <p:spPr/>
        <p:txBody>
          <a:bodyPr/>
          <a:lstStyle/>
          <a:p>
            <a:r>
              <a:rPr lang="lv-LV" dirty="0"/>
              <a:t>2.</a:t>
            </a:r>
          </a:p>
        </p:txBody>
      </p:sp>
      <p:pic>
        <p:nvPicPr>
          <p:cNvPr id="5" name="Content Placeholder 4">
            <a:extLst>
              <a:ext uri="{FF2B5EF4-FFF2-40B4-BE49-F238E27FC236}">
                <a16:creationId xmlns:a16="http://schemas.microsoft.com/office/drawing/2014/main" id="{FB36BF62-9962-4802-BE45-D4AF43C604E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7334" y="1270000"/>
            <a:ext cx="11318291" cy="477490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6199518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ECC0F4-90FA-482E-B58F-33D7DF382A64}"/>
              </a:ext>
            </a:extLst>
          </p:cNvPr>
          <p:cNvSpPr>
            <a:spLocks noGrp="1"/>
          </p:cNvSpPr>
          <p:nvPr>
            <p:ph type="title"/>
          </p:nvPr>
        </p:nvSpPr>
        <p:spPr>
          <a:xfrm>
            <a:off x="1578482" y="304800"/>
            <a:ext cx="8596668" cy="1320800"/>
          </a:xfrm>
        </p:spPr>
        <p:txBody>
          <a:bodyPr/>
          <a:lstStyle/>
          <a:p>
            <a:r>
              <a:rPr lang="lv-LV" dirty="0"/>
              <a:t>Responsivitāte</a:t>
            </a:r>
          </a:p>
        </p:txBody>
      </p:sp>
      <p:pic>
        <p:nvPicPr>
          <p:cNvPr id="6" name="Content Placeholder 5">
            <a:extLst>
              <a:ext uri="{FF2B5EF4-FFF2-40B4-BE49-F238E27FC236}">
                <a16:creationId xmlns:a16="http://schemas.microsoft.com/office/drawing/2014/main" id="{BD817D78-B2EF-4F4C-BD58-6BA92C2FD1B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26435" y="1302810"/>
            <a:ext cx="4045692" cy="4945590"/>
          </a:xfrm>
          <a:prstGeom prst="rect">
            <a:avLst/>
          </a:prstGeom>
          <a:ln w="228600" cap="sq" cmpd="thickThin">
            <a:solidFill>
              <a:srgbClr val="000000"/>
            </a:solidFill>
            <a:prstDash val="solid"/>
            <a:miter lim="800000"/>
          </a:ln>
          <a:effectLst>
            <a:innerShdw blurRad="76200">
              <a:srgbClr val="000000"/>
            </a:innerShdw>
          </a:effectLst>
        </p:spPr>
      </p:pic>
      <p:pic>
        <p:nvPicPr>
          <p:cNvPr id="8" name="Picture 7">
            <a:extLst>
              <a:ext uri="{FF2B5EF4-FFF2-40B4-BE49-F238E27FC236}">
                <a16:creationId xmlns:a16="http://schemas.microsoft.com/office/drawing/2014/main" id="{C073EAF0-EAF8-459A-AFBF-5D67CA1C5C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466725"/>
            <a:ext cx="5038725" cy="5924550"/>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4872411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E0E0A7-9FA9-496A-8151-82E1E15AD2B7}"/>
              </a:ext>
            </a:extLst>
          </p:cNvPr>
          <p:cNvSpPr>
            <a:spLocks noGrp="1"/>
          </p:cNvSpPr>
          <p:nvPr>
            <p:ph type="title"/>
          </p:nvPr>
        </p:nvSpPr>
        <p:spPr>
          <a:xfrm>
            <a:off x="491802" y="331304"/>
            <a:ext cx="9884649" cy="636105"/>
          </a:xfrm>
        </p:spPr>
        <p:txBody>
          <a:bodyPr>
            <a:normAutofit fontScale="90000"/>
          </a:bodyPr>
          <a:lstStyle/>
          <a:p>
            <a:r>
              <a:rPr lang="lv-LV" dirty="0"/>
              <a:t>Login/register sistēma nākotnes  izaugsmei</a:t>
            </a:r>
          </a:p>
        </p:txBody>
      </p:sp>
      <p:pic>
        <p:nvPicPr>
          <p:cNvPr id="7" name="Content Placeholder 6">
            <a:extLst>
              <a:ext uri="{FF2B5EF4-FFF2-40B4-BE49-F238E27FC236}">
                <a16:creationId xmlns:a16="http://schemas.microsoft.com/office/drawing/2014/main" id="{2CFDCABA-8256-4DF6-8081-BB4C873A68D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0255" y="967409"/>
            <a:ext cx="5895745" cy="582495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Picture 8">
            <a:extLst>
              <a:ext uri="{FF2B5EF4-FFF2-40B4-BE49-F238E27FC236}">
                <a16:creationId xmlns:a16="http://schemas.microsoft.com/office/drawing/2014/main" id="{72F37912-8685-489C-B828-610AB3C9EF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77040" y="1047439"/>
            <a:ext cx="5914960" cy="566489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664421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5C266A-BB11-4CD6-A748-6E59DCBAB765}"/>
              </a:ext>
            </a:extLst>
          </p:cNvPr>
          <p:cNvSpPr>
            <a:spLocks noGrp="1"/>
          </p:cNvSpPr>
          <p:nvPr>
            <p:ph type="title"/>
          </p:nvPr>
        </p:nvSpPr>
        <p:spPr/>
        <p:txBody>
          <a:bodyPr/>
          <a:lstStyle/>
          <a:p>
            <a:r>
              <a:rPr lang="lv-LV" dirty="0"/>
              <a:t>Secinājumi un ieguvumi</a:t>
            </a:r>
          </a:p>
        </p:txBody>
      </p:sp>
      <p:sp>
        <p:nvSpPr>
          <p:cNvPr id="3" name="Content Placeholder 2">
            <a:extLst>
              <a:ext uri="{FF2B5EF4-FFF2-40B4-BE49-F238E27FC236}">
                <a16:creationId xmlns:a16="http://schemas.microsoft.com/office/drawing/2014/main" id="{74E4B994-810A-4A56-A614-7611376A20FC}"/>
              </a:ext>
            </a:extLst>
          </p:cNvPr>
          <p:cNvSpPr>
            <a:spLocks noGrp="1"/>
          </p:cNvSpPr>
          <p:nvPr>
            <p:ph idx="1"/>
          </p:nvPr>
        </p:nvSpPr>
        <p:spPr/>
        <p:txBody>
          <a:bodyPr/>
          <a:lstStyle/>
          <a:p>
            <a:r>
              <a:rPr lang="lv-LV" dirty="0"/>
              <a:t>Pilnveidoju savas zināšanas web programmēšanā.</a:t>
            </a:r>
          </a:p>
          <a:p>
            <a:r>
              <a:rPr lang="lv-LV" dirty="0"/>
              <a:t>Iemācijos rast kompromisu ar klientu un īstenot kopīgas idejas, kas apmierinātu abas interešu puses.</a:t>
            </a:r>
          </a:p>
          <a:p>
            <a:pPr marL="0" indent="0">
              <a:buNone/>
            </a:pPr>
            <a:endParaRPr lang="lv-LV" dirty="0"/>
          </a:p>
          <a:p>
            <a:endParaRPr lang="lv-LV" dirty="0"/>
          </a:p>
          <a:p>
            <a:endParaRPr lang="lv-LV" dirty="0"/>
          </a:p>
          <a:p>
            <a:endParaRPr lang="lv-LV" dirty="0"/>
          </a:p>
        </p:txBody>
      </p:sp>
    </p:spTree>
    <p:extLst>
      <p:ext uri="{BB962C8B-B14F-4D97-AF65-F5344CB8AC3E}">
        <p14:creationId xmlns:p14="http://schemas.microsoft.com/office/powerpoint/2010/main" val="34673240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8A79F0-356A-4910-AEF8-EB4B52852185}"/>
              </a:ext>
            </a:extLst>
          </p:cNvPr>
          <p:cNvSpPr>
            <a:spLocks noGrp="1"/>
          </p:cNvSpPr>
          <p:nvPr>
            <p:ph type="title"/>
          </p:nvPr>
        </p:nvSpPr>
        <p:spPr>
          <a:xfrm>
            <a:off x="3102482" y="2768600"/>
            <a:ext cx="8596668" cy="1320800"/>
          </a:xfrm>
        </p:spPr>
        <p:txBody>
          <a:bodyPr/>
          <a:lstStyle/>
          <a:p>
            <a:r>
              <a:rPr lang="lv-LV" dirty="0"/>
              <a:t>Paldies par uzmanību!</a:t>
            </a:r>
          </a:p>
        </p:txBody>
      </p:sp>
    </p:spTree>
    <p:extLst>
      <p:ext uri="{BB962C8B-B14F-4D97-AF65-F5344CB8AC3E}">
        <p14:creationId xmlns:p14="http://schemas.microsoft.com/office/powerpoint/2010/main" val="13203115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225</TotalTime>
  <Words>211</Words>
  <Application>Microsoft Office PowerPoint</Application>
  <PresentationFormat>Widescreen</PresentationFormat>
  <Paragraphs>35</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Trebuchet MS</vt:lpstr>
      <vt:lpstr>Wingdings 3</vt:lpstr>
      <vt:lpstr>Facet</vt:lpstr>
      <vt:lpstr>Dizaina kompānijas mājaslapa  «NEXTGEN-DIZAINI»</vt:lpstr>
      <vt:lpstr>Kapēc es izvēlējos veidot tieši šāda veida veicamo darbu?</vt:lpstr>
      <vt:lpstr>Darba uzdevumi</vt:lpstr>
      <vt:lpstr>Programmēšanas valodas ar kuru palīdzību tika izveidota šī mājaslapa</vt:lpstr>
      <vt:lpstr>1.</vt:lpstr>
      <vt:lpstr>2.</vt:lpstr>
      <vt:lpstr>Responsivitāte</vt:lpstr>
      <vt:lpstr>Login/register sistēma nākotnes  izaugsmei</vt:lpstr>
      <vt:lpstr>Secinājumi un ieguvumi</vt:lpstr>
      <vt:lpstr>Paldies par uzmanību!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Dizaina kompānijas mājaslapa</dc:title>
  <dc:creator>nking</dc:creator>
  <cp:lastModifiedBy>nking</cp:lastModifiedBy>
  <cp:revision>14</cp:revision>
  <dcterms:created xsi:type="dcterms:W3CDTF">2019-06-11T08:48:28Z</dcterms:created>
  <dcterms:modified xsi:type="dcterms:W3CDTF">2019-06-11T12:40:01Z</dcterms:modified>
</cp:coreProperties>
</file>