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7" r:id="rId6"/>
    <p:sldId id="262" r:id="rId7"/>
    <p:sldId id="295" r:id="rId8"/>
    <p:sldId id="296" r:id="rId9"/>
    <p:sldId id="297" r:id="rId10"/>
    <p:sldId id="298" r:id="rId11"/>
    <p:sldId id="304" r:id="rId12"/>
    <p:sldId id="305" r:id="rId13"/>
    <p:sldId id="299" r:id="rId14"/>
    <p:sldId id="300" r:id="rId15"/>
    <p:sldId id="301" r:id="rId16"/>
    <p:sldId id="302" r:id="rId17"/>
    <p:sldId id="30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09" autoAdjust="0"/>
  </p:normalViewPr>
  <p:slideViewPr>
    <p:cSldViewPr snapToGrid="0">
      <p:cViewPr varScale="1">
        <p:scale>
          <a:sx n="52" d="100"/>
          <a:sy n="52" d="100"/>
        </p:scale>
        <p:origin x="1192" y="44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6/5/2026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6/5/2026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and tab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034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756781-A599-0594-4502-A54BC85E87F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199" y="2136775"/>
            <a:ext cx="10515599" cy="369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701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677" r:id="rId19"/>
    <p:sldLayoutId id="2147483678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7185" y="2565647"/>
            <a:ext cx="8986898" cy="1424454"/>
          </a:xfrm>
        </p:spPr>
        <p:txBody>
          <a:bodyPr/>
          <a:lstStyle/>
          <a:p>
            <a:pPr algn="r"/>
            <a:r>
              <a:rPr lang="lv-LV" sz="4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Anime</a:t>
            </a:r>
            <a:r>
              <a:rPr lang="lv-LV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skatīšanās saraksta prototipa izveide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9520" y="4090598"/>
            <a:ext cx="7294563" cy="517028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Artūrs Mūrnieks,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Jelgavas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tehnikums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410.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grupa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7120A-0BD6-C225-72B9-ACFD0A855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759012"/>
            <a:ext cx="842168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cap="all" spc="150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“Meklēt” lapa - Struktūrskice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11924A29-1FE1-1028-5F74-0503E5C84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2" y="2176044"/>
            <a:ext cx="12124156" cy="34843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D180489-FB37-BBC6-3694-785ED5A6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5971" y="6492875"/>
            <a:ext cx="987552" cy="365125"/>
          </a:xfrm>
        </p:spPr>
        <p:txBody>
          <a:bodyPr/>
          <a:lstStyle/>
          <a:p>
            <a:fld id="{19B51A1E-902D-48AF-9020-955120F399B6}" type="slidenum">
              <a:rPr lang="en-US" sz="2000" b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10</a:t>
            </a:fld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57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5B6032A-F1C8-B381-E57D-93F479B21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1" y="2103437"/>
            <a:ext cx="4436076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“Mans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saraksts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lapa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Struktūrskice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FFED65-07D0-2DD0-10DA-27F7C5B8903F}"/>
              </a:ext>
            </a:extLst>
          </p:cNvPr>
          <p:cNvSpPr txBox="1"/>
          <p:nvPr/>
        </p:nvSpPr>
        <p:spPr>
          <a:xfrm>
            <a:off x="11627708" y="6291819"/>
            <a:ext cx="4398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11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676E87-DBA5-7B11-DB57-81AC5B219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515"/>
            <a:ext cx="7893401" cy="60949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0876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3987DAD-D752-565E-11B2-6CE78ED0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471" y="1365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Anime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informācijas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lapa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Struktūrskice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CE8E63D4-0961-BCD9-A40B-6753F8CDF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493" y="1148821"/>
            <a:ext cx="9369013" cy="55348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3AA61206-01F9-F69B-0122-298DE907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5971" y="6492875"/>
            <a:ext cx="987552" cy="365125"/>
          </a:xfrm>
        </p:spPr>
        <p:txBody>
          <a:bodyPr/>
          <a:lstStyle/>
          <a:p>
            <a:fld id="{19B51A1E-902D-48AF-9020-955120F399B6}" type="slidenum">
              <a:rPr lang="en-US" sz="2000" b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12</a:t>
            </a:fld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784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F95F162-A573-203B-7520-E28B5DBA1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739" y="31236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Secinājumi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6E8CE2E-60A2-0BB8-30BE-96DAF00BC622}"/>
              </a:ext>
            </a:extLst>
          </p:cNvPr>
          <p:cNvSpPr txBox="1">
            <a:spLocks/>
          </p:cNvSpPr>
          <p:nvPr/>
        </p:nvSpPr>
        <p:spPr>
          <a:xfrm>
            <a:off x="224246" y="2118528"/>
            <a:ext cx="8952678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Veiksmīgi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izstrādāts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vietnes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prototips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Uzlabotas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sadarbības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prasmes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klientu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Iegūta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pieredze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izstrādē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pēc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prasībām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Attīstītas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datubāzes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veidošanas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prasmes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Uzlabotas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testēšanas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problēmu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risināšanas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prasmes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2" descr="11+ Thousand Conclusion Icon Royalty-Free Images, Stock Photos &amp; Pictures |  Shutterstock">
            <a:extLst>
              <a:ext uri="{FF2B5EF4-FFF2-40B4-BE49-F238E27FC236}">
                <a16:creationId xmlns:a16="http://schemas.microsoft.com/office/drawing/2014/main" id="{CF37DB28-4A69-73F7-9328-E305D2724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295" y="2204389"/>
            <a:ext cx="3019044" cy="301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0309CCA6-B4C1-0C23-635F-4F7B8E1FF8B2}"/>
              </a:ext>
            </a:extLst>
          </p:cNvPr>
          <p:cNvSpPr txBox="1">
            <a:spLocks/>
          </p:cNvSpPr>
          <p:nvPr/>
        </p:nvSpPr>
        <p:spPr>
          <a:xfrm>
            <a:off x="11698224" y="6441278"/>
            <a:ext cx="98755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en-US" sz="20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13</a:t>
            </a:fld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842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1D6C170-97C4-7303-C39E-ADB3E783430F}"/>
              </a:ext>
            </a:extLst>
          </p:cNvPr>
          <p:cNvSpPr txBox="1"/>
          <p:nvPr/>
        </p:nvSpPr>
        <p:spPr>
          <a:xfrm>
            <a:off x="2455143" y="2967335"/>
            <a:ext cx="72817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Paldies</a:t>
            </a:r>
            <a:r>
              <a:rPr lang="en-US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 </a:t>
            </a:r>
            <a:r>
              <a:rPr lang="en-US" sz="5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uzmanību</a:t>
            </a:r>
            <a:r>
              <a:rPr lang="en-US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578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Mērķis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199" y="2136775"/>
            <a:ext cx="7227569" cy="36972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Ievērojot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klienta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prasības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izveidot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vienkāršu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vienkārši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lietojamu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anime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aplūkošanas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saraksta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veidošanas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vietni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4" descr="How we'll work towards our quarterly goals">
            <a:extLst>
              <a:ext uri="{FF2B5EF4-FFF2-40B4-BE49-F238E27FC236}">
                <a16:creationId xmlns:a16="http://schemas.microsoft.com/office/drawing/2014/main" id="{D6B013BB-3E3F-2CE6-6515-A4741D0A5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2" r="23695" b="5"/>
          <a:stretch>
            <a:fillRect/>
          </a:stretch>
        </p:blipFill>
        <p:spPr bwMode="auto">
          <a:xfrm>
            <a:off x="8153400" y="1906816"/>
            <a:ext cx="3144610" cy="375348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9B4A217-FDD4-2E53-4682-7B5D4B3DF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5971" y="6492875"/>
            <a:ext cx="987552" cy="365125"/>
          </a:xfrm>
        </p:spPr>
        <p:txBody>
          <a:bodyPr/>
          <a:lstStyle/>
          <a:p>
            <a:fld id="{19B51A1E-902D-48AF-9020-955120F399B6}" type="slidenum">
              <a:rPr lang="en-US" sz="2000" b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410541"/>
            <a:ext cx="8421688" cy="1325563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Projekta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uzdevumi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C2E8E6-564C-E911-ACD3-7A7C45E87FF7}"/>
              </a:ext>
            </a:extLst>
          </p:cNvPr>
          <p:cNvSpPr txBox="1"/>
          <p:nvPr/>
        </p:nvSpPr>
        <p:spPr>
          <a:xfrm>
            <a:off x="503068" y="2138443"/>
            <a:ext cx="1118586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analizēt līdzīgus risinājumus un noteikt lietotnes pamatprasības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izstrādāt datubāzes struktūru lietotāju un skatīšanās datu glabāšanai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nodrošināt lietotāju reģistrācijas un pieslēgšanās iespējas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izstrādāt </a:t>
            </a:r>
            <a:r>
              <a:rPr lang="lv-LV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CRUD</a:t>
            </a:r>
            <a:r>
              <a:rPr lang="lv-LV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funkcionalitāti </a:t>
            </a:r>
            <a:r>
              <a:rPr lang="lv-LV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anime</a:t>
            </a:r>
            <a:r>
              <a:rPr lang="lv-LV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ierakstu pārvaldībai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ieviest meklēšanas funkciju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izveidot vienkāršu lietotāja saskarni, izmantojot tīmekļa tehnoloģijas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testēt prototipu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sagatavot dokumentāciju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37D3731B-A7B5-61AF-04BF-FAAFF38FEA9D}"/>
              </a:ext>
            </a:extLst>
          </p:cNvPr>
          <p:cNvSpPr txBox="1">
            <a:spLocks/>
          </p:cNvSpPr>
          <p:nvPr/>
        </p:nvSpPr>
        <p:spPr>
          <a:xfrm>
            <a:off x="11688932" y="6374106"/>
            <a:ext cx="98755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en-US" sz="20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CDE4B2-7AC2-A910-C2B7-66AAFE998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254" y="525439"/>
            <a:ext cx="3541472" cy="1657614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Izmantotās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tehnoloģijas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6" descr="Php - Free logo icons">
            <a:extLst>
              <a:ext uri="{FF2B5EF4-FFF2-40B4-BE49-F238E27FC236}">
                <a16:creationId xmlns:a16="http://schemas.microsoft.com/office/drawing/2014/main" id="{1909331D-5C5C-E437-9585-4D6B257E6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261" y="375320"/>
            <a:ext cx="3848658" cy="384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C3DBC8F3-60AD-7B54-3713-46AE56103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6370" y="455065"/>
            <a:ext cx="2628285" cy="149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bootstrap-icons - npm">
            <a:extLst>
              <a:ext uri="{FF2B5EF4-FFF2-40B4-BE49-F238E27FC236}">
                <a16:creationId xmlns:a16="http://schemas.microsoft.com/office/drawing/2014/main" id="{EEB9A15A-4EC9-C860-209D-3B6E5C373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6270" y="2424609"/>
            <a:ext cx="2181050" cy="179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4" descr="MySQL logo and symbol, meaning, history, PNG">
            <a:extLst>
              <a:ext uri="{FF2B5EF4-FFF2-40B4-BE49-F238E27FC236}">
                <a16:creationId xmlns:a16="http://schemas.microsoft.com/office/drawing/2014/main" id="{42B96362-4483-A113-1671-95FE40736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609" y="4941541"/>
            <a:ext cx="2221053" cy="138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HTML vs HTML5: Learn the Crucial Differences Between Them">
            <a:extLst>
              <a:ext uri="{FF2B5EF4-FFF2-40B4-BE49-F238E27FC236}">
                <a16:creationId xmlns:a16="http://schemas.microsoft.com/office/drawing/2014/main" id="{844FAF51-534D-27C9-E6EA-B41D0B6E4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7427" y="5221862"/>
            <a:ext cx="2654710" cy="144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DE121D4-342E-EF57-02CF-5E13CAA8F5CF}"/>
              </a:ext>
            </a:extLst>
          </p:cNvPr>
          <p:cNvSpPr txBox="1">
            <a:spLocks/>
          </p:cNvSpPr>
          <p:nvPr/>
        </p:nvSpPr>
        <p:spPr>
          <a:xfrm>
            <a:off x="8017254" y="2274491"/>
            <a:ext cx="3781170" cy="39024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Priekšgalsistēmu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HTML (v5)</a:t>
            </a:r>
          </a:p>
          <a:p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Bootstrap (v5.3.3)</a:t>
            </a:r>
          </a:p>
          <a:p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JavaScript</a:t>
            </a:r>
          </a:p>
          <a:p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Aizmugursistēmu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MySQL (V8.4.7)</a:t>
            </a:r>
          </a:p>
          <a:p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Php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(V8.3.28)</a:t>
            </a:r>
          </a:p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E87A2F-7BC4-139A-95F4-A07A0F0DBE51}"/>
              </a:ext>
            </a:extLst>
          </p:cNvPr>
          <p:cNvCxnSpPr>
            <a:cxnSpLocks/>
          </p:cNvCxnSpPr>
          <p:nvPr/>
        </p:nvCxnSpPr>
        <p:spPr>
          <a:xfrm>
            <a:off x="0" y="4722920"/>
            <a:ext cx="789224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9907255-730D-5D47-10AB-A30D6C95648B}"/>
              </a:ext>
            </a:extLst>
          </p:cNvPr>
          <p:cNvCxnSpPr>
            <a:cxnSpLocks/>
          </p:cNvCxnSpPr>
          <p:nvPr/>
        </p:nvCxnSpPr>
        <p:spPr>
          <a:xfrm>
            <a:off x="4696287" y="0"/>
            <a:ext cx="0" cy="47229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8A322D-34D0-24AA-3BAE-07361E368BB5}"/>
              </a:ext>
            </a:extLst>
          </p:cNvPr>
          <p:cNvCxnSpPr>
            <a:cxnSpLocks/>
          </p:cNvCxnSpPr>
          <p:nvPr/>
        </p:nvCxnSpPr>
        <p:spPr>
          <a:xfrm>
            <a:off x="3551068" y="4722920"/>
            <a:ext cx="0" cy="2135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E07F4BF-89E9-999A-592F-47426114945C}"/>
              </a:ext>
            </a:extLst>
          </p:cNvPr>
          <p:cNvCxnSpPr>
            <a:cxnSpLocks/>
          </p:cNvCxnSpPr>
          <p:nvPr/>
        </p:nvCxnSpPr>
        <p:spPr>
          <a:xfrm>
            <a:off x="4696287" y="2183053"/>
            <a:ext cx="74957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Slide Number Placeholder 3">
            <a:extLst>
              <a:ext uri="{FF2B5EF4-FFF2-40B4-BE49-F238E27FC236}">
                <a16:creationId xmlns:a16="http://schemas.microsoft.com/office/drawing/2014/main" id="{E9847C14-2F59-BAA7-4B94-CD291D64F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5971" y="6492875"/>
            <a:ext cx="987552" cy="365125"/>
          </a:xfrm>
        </p:spPr>
        <p:txBody>
          <a:bodyPr/>
          <a:lstStyle/>
          <a:p>
            <a:fld id="{19B51A1E-902D-48AF-9020-955120F399B6}" type="slidenum">
              <a:rPr lang="en-US" sz="2000" b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91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A230E13-6277-139C-7337-3DBFFD057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824" y="643467"/>
            <a:ext cx="4772975" cy="1800526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Izmantotās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tehnoloģijas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430378-0893-19C5-E27E-A8DC4E8987BC}"/>
              </a:ext>
            </a:extLst>
          </p:cNvPr>
          <p:cNvSpPr txBox="1">
            <a:spLocks/>
          </p:cNvSpPr>
          <p:nvPr/>
        </p:nvSpPr>
        <p:spPr>
          <a:xfrm>
            <a:off x="639444" y="2165331"/>
            <a:ext cx="6231872" cy="2527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Izstrādes vides tehnoloģijas:</a:t>
            </a:r>
          </a:p>
          <a:p>
            <a:r>
              <a:rPr lang="lv-LV" sz="3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Studio Code (v1.108.2)</a:t>
            </a:r>
          </a:p>
          <a:p>
            <a:r>
              <a:rPr lang="lv-LV" sz="3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HeidiSQL (v12.14.0.7165)</a:t>
            </a: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CF891CCA-D753-93D9-9F6E-8415A9BD0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5982" y="655395"/>
            <a:ext cx="2545005" cy="254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HeidiSQL - Wikipedia">
            <a:extLst>
              <a:ext uri="{FF2B5EF4-FFF2-40B4-BE49-F238E27FC236}">
                <a16:creationId xmlns:a16="http://schemas.microsoft.com/office/drawing/2014/main" id="{A2CD9D09-1E02-E34A-8456-11496D4EE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7235" y="3965045"/>
            <a:ext cx="2585510" cy="258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9B26D6-D96E-4EFC-F15E-4950B13E4C9D}"/>
              </a:ext>
            </a:extLst>
          </p:cNvPr>
          <p:cNvCxnSpPr>
            <a:cxnSpLocks/>
          </p:cNvCxnSpPr>
          <p:nvPr/>
        </p:nvCxnSpPr>
        <p:spPr>
          <a:xfrm>
            <a:off x="7249886" y="3703106"/>
            <a:ext cx="49421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42E00B-CAF4-833D-BD4F-DFCB1D81B464}"/>
              </a:ext>
            </a:extLst>
          </p:cNvPr>
          <p:cNvCxnSpPr>
            <a:cxnSpLocks/>
          </p:cNvCxnSpPr>
          <p:nvPr/>
        </p:nvCxnSpPr>
        <p:spPr>
          <a:xfrm>
            <a:off x="7249886" y="0"/>
            <a:ext cx="0" cy="685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F487D3CE-CE76-90E2-CC70-268D6F20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5971" y="6492875"/>
            <a:ext cx="987552" cy="365125"/>
          </a:xfrm>
        </p:spPr>
        <p:txBody>
          <a:bodyPr/>
          <a:lstStyle/>
          <a:p>
            <a:fld id="{19B51A1E-902D-48AF-9020-955120F399B6}" type="slidenum">
              <a:rPr lang="en-US" sz="2000" b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193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B47DCE-0950-79C1-69B3-CCBF661C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3" y="2899390"/>
            <a:ext cx="3005832" cy="1325563"/>
          </a:xfrm>
        </p:spPr>
        <p:txBody>
          <a:bodyPr>
            <a:noAutofit/>
          </a:bodyPr>
          <a:lstStyle/>
          <a:p>
            <a:r>
              <a:rPr lang="en-US" sz="4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Datubāze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18BB15-6464-9A3C-54CC-BDEA6DA97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1" y="123117"/>
            <a:ext cx="7568952" cy="64157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4BDDE91-DCE9-151A-5950-DC5646D2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5971" y="6492875"/>
            <a:ext cx="987552" cy="365125"/>
          </a:xfrm>
        </p:spPr>
        <p:txBody>
          <a:bodyPr/>
          <a:lstStyle/>
          <a:p>
            <a:fld id="{19B51A1E-902D-48AF-9020-955120F399B6}" type="slidenum">
              <a:rPr lang="en-US" sz="2000" b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255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13A08CA-1E58-9C4F-6DDC-B5DCD450D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294" y="1365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Galvenā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lapa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Struktūrskice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5E75E5E7-C058-2661-D5E4-1382A23D5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294" y="1187190"/>
            <a:ext cx="10071506" cy="53517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BB6843BE-89D9-040D-50D1-234F69942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5971" y="6492875"/>
            <a:ext cx="987552" cy="365125"/>
          </a:xfrm>
        </p:spPr>
        <p:txBody>
          <a:bodyPr/>
          <a:lstStyle/>
          <a:p>
            <a:fld id="{19B51A1E-902D-48AF-9020-955120F399B6}" type="slidenum">
              <a:rPr lang="en-US" sz="2000" b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63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31B4AC4-72BB-E4BC-F0E1-6D12A2365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481" y="879076"/>
            <a:ext cx="8375037" cy="54772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341304-E4CA-5636-4680-2B9BF871AA2A}"/>
              </a:ext>
            </a:extLst>
          </p:cNvPr>
          <p:cNvSpPr txBox="1"/>
          <p:nvPr/>
        </p:nvSpPr>
        <p:spPr>
          <a:xfrm>
            <a:off x="2632699" y="136525"/>
            <a:ext cx="6926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Reģistrācijas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lapa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Struktūrskice</a:t>
            </a:r>
            <a:endParaRPr lang="en-US" sz="3600" dirty="0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30382C5B-6B5C-6EE2-5D2A-22B464E98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5971" y="6492875"/>
            <a:ext cx="987552" cy="365125"/>
          </a:xfrm>
        </p:spPr>
        <p:txBody>
          <a:bodyPr/>
          <a:lstStyle/>
          <a:p>
            <a:fld id="{19B51A1E-902D-48AF-9020-955120F399B6}" type="slidenum">
              <a:rPr lang="en-US" sz="2000" b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8</a:t>
            </a:fld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549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E9C5E-0EA8-33CA-73AB-0FDFD0832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8F2A7C-7183-2D8B-4CE6-2C26E5E14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673" y="982138"/>
            <a:ext cx="9314654" cy="52938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10DDEB-B43B-2C99-99E0-741ED257A6E3}"/>
              </a:ext>
            </a:extLst>
          </p:cNvPr>
          <p:cNvSpPr txBox="1"/>
          <p:nvPr/>
        </p:nvSpPr>
        <p:spPr>
          <a:xfrm>
            <a:off x="2863163" y="255488"/>
            <a:ext cx="64656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Pieslēgšanās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lapa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Struktūrskice</a:t>
            </a:r>
            <a:endParaRPr lang="en-US" sz="3600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8E07A87-28FF-379F-F1D2-0A59148D7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5971" y="6492875"/>
            <a:ext cx="987552" cy="365125"/>
          </a:xfrm>
        </p:spPr>
        <p:txBody>
          <a:bodyPr/>
          <a:lstStyle/>
          <a:p>
            <a:fld id="{19B51A1E-902D-48AF-9020-955120F399B6}" type="slidenum">
              <a:rPr lang="en-US" sz="2000" b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429902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56180624 Minimalist light sales pitch_Win32_v3" id="{6E94D4DF-24E6-4758-8701-2C20AC2BF2DD}" vid="{D9C778EE-A573-4D68-89BA-A3DB5F810E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C8B084D-D430-4822-B3CB-DEADB2E7A5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BFCE94-6EC9-4D8E-89B6-C22DE7AD70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1845F9-C5F4-4AA5-BA9E-EC2182E9148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187</Words>
  <Application>Microsoft Office PowerPoint</Application>
  <PresentationFormat>Widescreen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Tenorite</vt:lpstr>
      <vt:lpstr>Monoline</vt:lpstr>
      <vt:lpstr>Anime skatīšanās saraksta prototipa izveide</vt:lpstr>
      <vt:lpstr>Mērķis</vt:lpstr>
      <vt:lpstr>Projekta uzdevumi</vt:lpstr>
      <vt:lpstr>Izmantotās tehnoloģijas</vt:lpstr>
      <vt:lpstr>Izmantotās tehnoloģijas</vt:lpstr>
      <vt:lpstr>Datubāze</vt:lpstr>
      <vt:lpstr>Galvenā lapa - Struktūrskice</vt:lpstr>
      <vt:lpstr>PowerPoint Presentation</vt:lpstr>
      <vt:lpstr>PowerPoint Presentation</vt:lpstr>
      <vt:lpstr>“Meklēt” lapa - Struktūrskice</vt:lpstr>
      <vt:lpstr>“Mans saraksts” lapa - Struktūrskice</vt:lpstr>
      <vt:lpstr>Anime informācijas lapa – Struktūrskice</vt:lpstr>
      <vt:lpstr>Secinājumi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arturio bananera</cp:lastModifiedBy>
  <cp:revision>7</cp:revision>
  <dcterms:created xsi:type="dcterms:W3CDTF">2026-06-04T23:00:06Z</dcterms:created>
  <dcterms:modified xsi:type="dcterms:W3CDTF">2026-06-05T00:09:14Z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