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8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24417" y="3717925"/>
            <a:ext cx="10943167" cy="1082675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6533" y="4940300"/>
            <a:ext cx="10949517" cy="981075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10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en-US"/>
              <a:t>MonsterAgro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lang="en-US"/>
              <a:t>Edijs Dunavskis | 410.gr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en-US"/>
              <a:t>Kas ir “MonsterAgro”?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MonsterAgro ir lauksaimniec</a:t>
            </a:r>
            <a:r>
              <a:rPr lang="lv-LV"/>
              <a:t>ības uzskaites sistēmas prototips, kurā lietotājiem ir iespējam</a:t>
            </a:r>
            <a:r>
              <a:rPr lang="en-US" altLang="lv-LV"/>
              <a:t>s</a:t>
            </a:r>
            <a:r>
              <a:rPr lang="lv-LV"/>
              <a:t>:</a:t>
            </a:r>
            <a:endParaRPr lang="lv-LV"/>
          </a:p>
          <a:p>
            <a:pPr lvl="1"/>
            <a:r>
              <a:rPr lang="en-US" altLang="lv-LV"/>
              <a:t>Re</a:t>
            </a:r>
            <a:r>
              <a:rPr lang="lv-LV" altLang="lv-LV"/>
              <a:t>ģistrēties un pieslēgties</a:t>
            </a:r>
            <a:endParaRPr lang="lv-LV" altLang="lv-LV"/>
          </a:p>
          <a:p>
            <a:pPr lvl="1"/>
            <a:r>
              <a:rPr lang="lv-LV"/>
              <a:t>Ievadīt izlietoto degvielas daudzumu</a:t>
            </a:r>
            <a:endParaRPr lang="lv-LV"/>
          </a:p>
          <a:p>
            <a:pPr lvl="1"/>
            <a:r>
              <a:rPr lang="lv-LV"/>
              <a:t>Ievadīt ievesto ražas daudzumu</a:t>
            </a:r>
            <a:endParaRPr lang="lv-LV"/>
          </a:p>
          <a:p>
            <a:pPr lvl="1"/>
            <a:r>
              <a:rPr lang="lv-LV"/>
              <a:t>Ievadīt kas aug uz kura lauka</a:t>
            </a:r>
            <a:endParaRPr lang="lv-LV"/>
          </a:p>
          <a:p>
            <a:pPr lvl="1"/>
            <a:r>
              <a:rPr lang="lv-LV"/>
              <a:t>Reģidēt savus ierakstus</a:t>
            </a:r>
            <a:endParaRPr lang="lv-LV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lv-LV" altLang="en-US"/>
              <a:t>Kas tika izmantots?</a:t>
            </a:r>
            <a:endParaRPr lang="lv-LV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lv-LV" altLang="en-US"/>
              <a:t>Sistēmas prototips izveidots ar:</a:t>
            </a:r>
            <a:endParaRPr lang="lv-LV" altLang="en-US"/>
          </a:p>
          <a:p>
            <a:pPr lvl="1"/>
            <a:r>
              <a:rPr lang="lv-LV" altLang="en-US"/>
              <a:t>Node.js un Express.js serverim</a:t>
            </a:r>
            <a:endParaRPr lang="lv-LV" altLang="en-US"/>
          </a:p>
          <a:p>
            <a:pPr lvl="1"/>
            <a:r>
              <a:rPr lang="lv-LV" altLang="en-US"/>
              <a:t>REST API datu apstrādei</a:t>
            </a:r>
            <a:endParaRPr lang="lv-LV" altLang="en-US"/>
          </a:p>
          <a:p>
            <a:pPr lvl="1"/>
            <a:r>
              <a:rPr lang="lv-LV" altLang="en-US"/>
              <a:t>MySQL datubāzei</a:t>
            </a:r>
            <a:endParaRPr lang="lv-LV" altLang="en-US"/>
          </a:p>
          <a:p>
            <a:pPr lvl="1"/>
            <a:r>
              <a:rPr lang="lv-LV" altLang="en-US"/>
              <a:t>Nodemailer automātiskajiem e-pastiem</a:t>
            </a:r>
            <a:endParaRPr lang="lv-LV" altLang="en-US"/>
          </a:p>
          <a:p>
            <a:pPr lvl="1"/>
            <a:endParaRPr lang="lv-LV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lv-LV" altLang="en-US"/>
              <a:t>Datubāzes struktūra</a:t>
            </a:r>
            <a:endParaRPr lang="lv-LV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5486400" cy="4953000"/>
          </a:xfrm>
        </p:spPr>
        <p:txBody>
          <a:bodyPr/>
          <a:p>
            <a:pPr marL="0" indent="0">
              <a:buNone/>
            </a:pPr>
            <a:r>
              <a:rPr lang="en-US" altLang="en-GB" sz="2000">
                <a:sym typeface="+mn-ea"/>
              </a:rPr>
              <a:t>Projekt</a:t>
            </a:r>
            <a:r>
              <a:rPr lang="en-US" altLang="en-US" sz="2000">
                <a:sym typeface="+mn-ea"/>
              </a:rPr>
              <a:t>ā</a:t>
            </a:r>
            <a:r>
              <a:rPr lang="en-US" altLang="en-GB" sz="2000">
                <a:sym typeface="+mn-ea"/>
              </a:rPr>
              <a:t> izmantota rel</a:t>
            </a:r>
            <a:r>
              <a:rPr lang="en-US" altLang="en-US" sz="2000">
                <a:sym typeface="+mn-ea"/>
              </a:rPr>
              <a:t>ā</a:t>
            </a:r>
            <a:r>
              <a:rPr lang="en-US" altLang="en-GB" sz="2000">
                <a:sym typeface="+mn-ea"/>
              </a:rPr>
              <a:t>ciju datub</a:t>
            </a:r>
            <a:r>
              <a:rPr lang="en-US" altLang="en-US" sz="2000">
                <a:sym typeface="+mn-ea"/>
              </a:rPr>
              <a:t>ā</a:t>
            </a:r>
            <a:r>
              <a:rPr lang="en-US" altLang="en-GB" sz="2000">
                <a:sym typeface="+mn-ea"/>
              </a:rPr>
              <a:t>ze ar </a:t>
            </a:r>
            <a:r>
              <a:rPr lang="en-US" altLang="en-US" sz="2000">
                <a:sym typeface="+mn-ea"/>
              </a:rPr>
              <a:t>šā</a:t>
            </a:r>
            <a:r>
              <a:rPr lang="en-US" altLang="en-GB" sz="2000">
                <a:sym typeface="+mn-ea"/>
              </a:rPr>
              <a:t>d</a:t>
            </a:r>
            <a:r>
              <a:rPr lang="en-US" altLang="en-US" sz="2000">
                <a:sym typeface="+mn-ea"/>
              </a:rPr>
              <a:t>ā</a:t>
            </a:r>
            <a:r>
              <a:rPr lang="en-US" altLang="en-GB" sz="2000">
                <a:sym typeface="+mn-ea"/>
              </a:rPr>
              <a:t>m tabul</a:t>
            </a:r>
            <a:r>
              <a:rPr lang="en-US" altLang="en-US" sz="2000">
                <a:sym typeface="+mn-ea"/>
              </a:rPr>
              <a:t>ā</a:t>
            </a:r>
            <a:r>
              <a:rPr lang="en-US" altLang="en-GB" sz="2000">
                <a:sym typeface="+mn-ea"/>
              </a:rPr>
              <a:t>m:</a:t>
            </a:r>
            <a:endParaRPr lang="en-US" altLang="en-GB" sz="2000">
              <a:sym typeface="+mn-ea"/>
            </a:endParaRPr>
          </a:p>
          <a:p>
            <a:r>
              <a:rPr lang="en-US" altLang="en-GB" sz="2000">
                <a:sym typeface="+mn-ea"/>
              </a:rPr>
              <a:t>users </a:t>
            </a:r>
            <a:r>
              <a:rPr lang="lv-LV" altLang="en-US" sz="2000">
                <a:sym typeface="+mn-ea"/>
              </a:rPr>
              <a:t>-</a:t>
            </a:r>
            <a:r>
              <a:rPr lang="en-US" altLang="en-GB" sz="2000">
                <a:sym typeface="+mn-ea"/>
              </a:rPr>
              <a:t> lietot</a:t>
            </a:r>
            <a:r>
              <a:rPr lang="en-US" altLang="en-US" sz="2000">
                <a:sym typeface="+mn-ea"/>
              </a:rPr>
              <a:t>ā</a:t>
            </a:r>
            <a:r>
              <a:rPr lang="en-US" altLang="en-GB" sz="2000">
                <a:sym typeface="+mn-ea"/>
              </a:rPr>
              <a:t>ju konti un profila dati</a:t>
            </a:r>
            <a:endParaRPr lang="en-US" altLang="en-GB" sz="2000">
              <a:sym typeface="+mn-ea"/>
            </a:endParaRPr>
          </a:p>
          <a:p>
            <a:r>
              <a:rPr lang="lv-LV" altLang="en-US" sz="2000">
                <a:sym typeface="+mn-ea"/>
              </a:rPr>
              <a:t>crop_breed - kultūraugu šķirnēm</a:t>
            </a:r>
            <a:endParaRPr lang="lv-LV" altLang="en-US" sz="2000">
              <a:sym typeface="+mn-ea"/>
            </a:endParaRPr>
          </a:p>
          <a:p>
            <a:r>
              <a:rPr lang="lv-LV" altLang="en-US" sz="2000">
                <a:sym typeface="+mn-ea"/>
              </a:rPr>
              <a:t>crop_species - kultūraugu sugām</a:t>
            </a:r>
            <a:endParaRPr lang="lv-LV" altLang="en-US" sz="2000">
              <a:sym typeface="+mn-ea"/>
            </a:endParaRPr>
          </a:p>
          <a:p>
            <a:r>
              <a:rPr lang="lv-LV" altLang="en-US" sz="2000">
                <a:sym typeface="+mn-ea"/>
              </a:rPr>
              <a:t>equipment - lauksaimniecības tehnikai</a:t>
            </a:r>
            <a:endParaRPr lang="lv-LV" altLang="en-US" sz="2000">
              <a:sym typeface="+mn-ea"/>
            </a:endParaRPr>
          </a:p>
          <a:p>
            <a:r>
              <a:rPr lang="lv-LV" altLang="en-US" sz="2000">
                <a:sym typeface="+mn-ea"/>
              </a:rPr>
              <a:t>farms - lauksaimniecībām</a:t>
            </a:r>
            <a:endParaRPr lang="lv-LV" altLang="en-US" sz="2000">
              <a:sym typeface="+mn-ea"/>
            </a:endParaRPr>
          </a:p>
          <a:p>
            <a:r>
              <a:rPr lang="lv-LV" altLang="en-US" sz="2000">
                <a:sym typeface="+mn-ea"/>
              </a:rPr>
              <a:t>fields - lauksaimniecības zemei</a:t>
            </a:r>
            <a:endParaRPr lang="lv-LV" altLang="en-US" sz="2000">
              <a:sym typeface="+mn-ea"/>
            </a:endParaRPr>
          </a:p>
          <a:p>
            <a:r>
              <a:rPr lang="lv-LV" altLang="en-US" sz="2000">
                <a:sym typeface="+mn-ea"/>
              </a:rPr>
              <a:t>harvest_record - ražas uzskaitei</a:t>
            </a:r>
            <a:endParaRPr lang="lv-LV" altLang="en-US" sz="2000">
              <a:sym typeface="+mn-ea"/>
            </a:endParaRPr>
          </a:p>
          <a:p>
            <a:r>
              <a:rPr lang="lv-LV" altLang="en-US" sz="2000">
                <a:sym typeface="+mn-ea"/>
              </a:rPr>
              <a:t>fuel_accounting - degvielas uzskaitei</a:t>
            </a:r>
            <a:endParaRPr lang="en-US" altLang="en-GB" sz="2000"/>
          </a:p>
          <a:p>
            <a:pPr marL="0" indent="0">
              <a:buNone/>
            </a:pPr>
            <a:r>
              <a:rPr lang="en-US" altLang="en-GB" sz="2000">
                <a:sym typeface="+mn-ea"/>
              </a:rPr>
              <a:t>Tabulas savstarp</a:t>
            </a:r>
            <a:r>
              <a:rPr lang="en-US" altLang="en-US" sz="2000">
                <a:sym typeface="+mn-ea"/>
              </a:rPr>
              <a:t>ē</a:t>
            </a:r>
            <a:r>
              <a:rPr lang="en-US" altLang="en-GB" sz="2000">
                <a:sym typeface="+mn-ea"/>
              </a:rPr>
              <a:t>ji saist</a:t>
            </a:r>
            <a:r>
              <a:rPr lang="en-US" altLang="en-US" sz="2000">
                <a:sym typeface="+mn-ea"/>
              </a:rPr>
              <a:t>ī</a:t>
            </a:r>
            <a:r>
              <a:rPr lang="en-US" altLang="en-GB" sz="2000">
                <a:sym typeface="+mn-ea"/>
              </a:rPr>
              <a:t>tas ar </a:t>
            </a:r>
            <a:r>
              <a:rPr lang="en-US" altLang="en-US" sz="2000">
                <a:sym typeface="+mn-ea"/>
              </a:rPr>
              <a:t>ā</a:t>
            </a:r>
            <a:r>
              <a:rPr lang="en-US" altLang="en-GB" sz="2000">
                <a:sym typeface="+mn-ea"/>
              </a:rPr>
              <a:t>r</a:t>
            </a:r>
            <a:r>
              <a:rPr lang="en-US" altLang="en-US" sz="2000">
                <a:sym typeface="+mn-ea"/>
              </a:rPr>
              <a:t>ē</a:t>
            </a:r>
            <a:r>
              <a:rPr lang="en-US" altLang="en-GB" sz="2000">
                <a:sym typeface="+mn-ea"/>
              </a:rPr>
              <a:t>j</a:t>
            </a:r>
            <a:r>
              <a:rPr lang="en-US" altLang="en-US" sz="2000">
                <a:sym typeface="+mn-ea"/>
              </a:rPr>
              <a:t>ā</a:t>
            </a:r>
            <a:r>
              <a:rPr lang="en-US" altLang="en-GB" sz="2000">
                <a:sym typeface="+mn-ea"/>
              </a:rPr>
              <a:t>m atsl</a:t>
            </a:r>
            <a:r>
              <a:rPr lang="en-US" altLang="en-US" sz="2000">
                <a:sym typeface="+mn-ea"/>
              </a:rPr>
              <a:t>ē</a:t>
            </a:r>
            <a:r>
              <a:rPr lang="en-US" altLang="en-GB" sz="2000">
                <a:sym typeface="+mn-ea"/>
              </a:rPr>
              <a:t>g</a:t>
            </a:r>
            <a:r>
              <a:rPr lang="en-US" altLang="en-US" sz="2000">
                <a:sym typeface="+mn-ea"/>
              </a:rPr>
              <a:t>ā</a:t>
            </a:r>
            <a:r>
              <a:rPr lang="en-US" altLang="en-GB" sz="2000">
                <a:sym typeface="+mn-ea"/>
              </a:rPr>
              <a:t>m,</a:t>
            </a:r>
            <a:r>
              <a:rPr lang="lv-LV" altLang="en-US" sz="2000">
                <a:sym typeface="+mn-ea"/>
              </a:rPr>
              <a:t> </a:t>
            </a:r>
            <a:r>
              <a:rPr lang="en-US" altLang="en-GB" sz="2000">
                <a:sym typeface="+mn-ea"/>
              </a:rPr>
              <a:t>nodro</a:t>
            </a:r>
            <a:r>
              <a:rPr lang="en-US" altLang="en-US" sz="2000">
                <a:sym typeface="+mn-ea"/>
              </a:rPr>
              <a:t>š</a:t>
            </a:r>
            <a:r>
              <a:rPr lang="en-US" altLang="en-GB" sz="2000">
                <a:sym typeface="+mn-ea"/>
              </a:rPr>
              <a:t>inot datu integrit</a:t>
            </a:r>
            <a:r>
              <a:rPr lang="en-US" altLang="en-US" sz="2000">
                <a:sym typeface="+mn-ea"/>
              </a:rPr>
              <a:t>ā</a:t>
            </a:r>
            <a:r>
              <a:rPr lang="en-US" altLang="en-GB" sz="2000">
                <a:sym typeface="+mn-ea"/>
              </a:rPr>
              <a:t>ti un sist</a:t>
            </a:r>
            <a:r>
              <a:rPr lang="en-US" altLang="en-US" sz="2000">
                <a:sym typeface="+mn-ea"/>
              </a:rPr>
              <a:t>ē</a:t>
            </a:r>
            <a:r>
              <a:rPr lang="en-US" altLang="en-GB" sz="2000">
                <a:sym typeface="+mn-ea"/>
              </a:rPr>
              <a:t>mas papla</a:t>
            </a:r>
            <a:r>
              <a:rPr lang="en-US" altLang="en-US" sz="2000">
                <a:sym typeface="+mn-ea"/>
              </a:rPr>
              <a:t>š</a:t>
            </a:r>
            <a:r>
              <a:rPr lang="en-US" altLang="en-GB" sz="2000">
                <a:sym typeface="+mn-ea"/>
              </a:rPr>
              <a:t>in</a:t>
            </a:r>
            <a:r>
              <a:rPr lang="en-US" altLang="en-US" sz="2000">
                <a:sym typeface="+mn-ea"/>
              </a:rPr>
              <a:t>ā</a:t>
            </a:r>
            <a:r>
              <a:rPr lang="en-US" altLang="en-GB" sz="2000">
                <a:sym typeface="+mn-ea"/>
              </a:rPr>
              <a:t>m</a:t>
            </a:r>
            <a:r>
              <a:rPr lang="en-US" altLang="en-US" sz="2000">
                <a:sym typeface="+mn-ea"/>
              </a:rPr>
              <a:t>ī</a:t>
            </a:r>
            <a:r>
              <a:rPr lang="en-US" altLang="en-GB" sz="2000">
                <a:sym typeface="+mn-ea"/>
              </a:rPr>
              <a:t>bu.</a:t>
            </a:r>
            <a:endParaRPr lang="en-US" altLang="en-GB" sz="2000"/>
          </a:p>
          <a:p>
            <a:pPr marL="0" indent="0">
              <a:buNone/>
            </a:pPr>
            <a:endParaRPr lang="en-US" altLang="en-GB" sz="20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29885" y="1654810"/>
            <a:ext cx="6588125" cy="379539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Green Color">
  <a:themeElements>
    <a:clrScheme name="Green Color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9900"/>
      </a:accent1>
      <a:accent2>
        <a:srgbClr val="99CC00"/>
      </a:accent2>
      <a:accent3>
        <a:srgbClr val="FFFFFF"/>
      </a:accent3>
      <a:accent4>
        <a:srgbClr val="000000"/>
      </a:accent4>
      <a:accent5>
        <a:srgbClr val="AACAAA"/>
      </a:accent5>
      <a:accent6>
        <a:srgbClr val="8AB900"/>
      </a:accent6>
      <a:hlink>
        <a:srgbClr val="CC3300"/>
      </a:hlink>
      <a:folHlink>
        <a:srgbClr val="996600"/>
      </a:folHlink>
    </a:clrScheme>
    <a:fontScheme name="Green Color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Green Colo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n Colo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n Colo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n Colo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n Colo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n Colo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 Colo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 Colo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 Colo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 Colo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 Colo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 Colo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 Color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9900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8A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887</Words>
  <Application>WPS Presentation</Application>
  <PresentationFormat>Widescreen</PresentationFormat>
  <Paragraphs>36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1" baseType="lpstr">
      <vt:lpstr>Arial</vt:lpstr>
      <vt:lpstr>SimSun</vt:lpstr>
      <vt:lpstr>Wingdings</vt:lpstr>
      <vt:lpstr>Microsoft YaHei</vt:lpstr>
      <vt:lpstr>Arial Unicode MS</vt:lpstr>
      <vt:lpstr>Calibri</vt:lpstr>
      <vt:lpstr>Green Color</vt:lpstr>
      <vt:lpstr>MonsterAgro</vt:lpstr>
      <vt:lpstr>Kas ir “MonsterAgro”?</vt:lpstr>
      <vt:lpstr>Kas sākumā tika plānots?</vt:lpstr>
      <vt:lpstr>Kas un kā tika izveidots?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edijs</dc:creator>
  <cp:lastModifiedBy>Edijs 2006</cp:lastModifiedBy>
  <cp:revision>5</cp:revision>
  <dcterms:created xsi:type="dcterms:W3CDTF">2025-07-23T00:59:00Z</dcterms:created>
  <dcterms:modified xsi:type="dcterms:W3CDTF">2026-02-03T07:32:43Z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7F4908E5C7A74498ADF1CA4CEF9B2841_11</vt:lpwstr>
  </property>
  <property fmtid="{D5CDD505-2E9C-101B-9397-08002B2CF9AE}" pid="3" name="KSOProductBuildVer">
    <vt:lpwstr>1033-12.2.0.23196</vt:lpwstr>
  </property>
</Properties>
</file>