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1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3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12206817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en-GB" b="1"/>
              <a:t>”QuizMaster” viktor</a:t>
            </a:r>
            <a:r>
              <a:rPr lang="lv-LV" altLang="en-GB" b="1"/>
              <a:t>īnu platformas prototips</a:t>
            </a:r>
            <a:endParaRPr lang="lv-LV" altLang="en-GB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lv-LV" altLang="en-GB" sz="2800"/>
              <a:t>Rainers Mikus Puriņš</a:t>
            </a:r>
            <a:br>
              <a:rPr lang="en-GB" altLang="en-US" sz="2800"/>
            </a:br>
            <a:r>
              <a:rPr lang="en-GB" altLang="en-US" sz="2800"/>
              <a:t>410. grupa</a:t>
            </a:r>
            <a:endParaRPr lang="en-GB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GB"/>
              <a:t>Kas pl</a:t>
            </a:r>
            <a:r>
              <a:rPr lang="en-US" altLang="en-US"/>
              <a:t>ā</a:t>
            </a:r>
            <a:r>
              <a:rPr lang="en-US" altLang="en-GB"/>
              <a:t>nots bija uztais</a:t>
            </a:r>
            <a:r>
              <a:rPr lang="en-US" altLang="en-US"/>
              <a:t>ī</a:t>
            </a:r>
            <a:r>
              <a:rPr lang="en-US" altLang="en-GB"/>
              <a:t>t</a:t>
            </a:r>
            <a:r>
              <a:rPr lang="en-GB" altLang="en-US"/>
              <a:t> un kas izdarīts?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p>
            <a:pPr marL="0" indent="0">
              <a:buNone/>
            </a:pPr>
            <a:r>
              <a:rPr lang="en-US" altLang="en-GB"/>
              <a:t>Pl</a:t>
            </a:r>
            <a:r>
              <a:rPr lang="en-US" altLang="en-US"/>
              <a:t>ā</a:t>
            </a:r>
            <a:r>
              <a:rPr lang="en-US" altLang="en-GB"/>
              <a:t>nots izveidot </a:t>
            </a:r>
            <a:r>
              <a:rPr lang="lv-LV" altLang="en-US"/>
              <a:t>viktorīnu veidošanas un pildīšana platformas prototipu, ar šādām iespējām:</a:t>
            </a:r>
            <a:endParaRPr lang="en-US" altLang="en-GB"/>
          </a:p>
          <a:p>
            <a:pPr marL="0" indent="0">
              <a:buNone/>
            </a:pPr>
            <a:endParaRPr lang="en-US" altLang="en-GB"/>
          </a:p>
          <a:p>
            <a:r>
              <a:rPr lang="en-US" altLang="en-GB"/>
              <a:t>lietot</a:t>
            </a:r>
            <a:r>
              <a:rPr lang="en-US" altLang="en-US"/>
              <a:t>ā</a:t>
            </a:r>
            <a:r>
              <a:rPr lang="en-US" altLang="en-GB"/>
              <a:t>ji var re</a:t>
            </a:r>
            <a:r>
              <a:rPr lang="en-US" altLang="en-US"/>
              <a:t>ģ</a:t>
            </a:r>
            <a:r>
              <a:rPr lang="en-US" altLang="en-GB"/>
              <a:t>istr</a:t>
            </a:r>
            <a:r>
              <a:rPr lang="en-US" altLang="en-US"/>
              <a:t>ē</a:t>
            </a:r>
            <a:r>
              <a:rPr lang="en-US" altLang="en-GB"/>
              <a:t>ties un ielogoties</a:t>
            </a:r>
            <a:endParaRPr lang="en-US" altLang="en-GB"/>
          </a:p>
          <a:p>
            <a:r>
              <a:rPr lang="en-US" altLang="en-GB"/>
              <a:t>var izveidot </a:t>
            </a:r>
            <a:r>
              <a:rPr lang="lv-LV" altLang="en-US"/>
              <a:t>viktorīnas trīs dažādos iestatījumos - tests, uz laiku, treniņš</a:t>
            </a:r>
            <a:endParaRPr lang="lv-LV" altLang="en-US"/>
          </a:p>
          <a:p>
            <a:r>
              <a:rPr lang="lv-LV" altLang="en-US"/>
              <a:t>lietotāji var pildīt viktorīnas un apkopot statistiku</a:t>
            </a:r>
            <a:endParaRPr lang="en-US" altLang="en-GB"/>
          </a:p>
          <a:p>
            <a:r>
              <a:rPr lang="lv-LV" altLang="en-US"/>
              <a:t>iespēja rediģēt un dzēst esošās viktor</a:t>
            </a:r>
            <a:endParaRPr lang="lv-LV" altLang="en-US"/>
          </a:p>
          <a:p>
            <a:r>
              <a:rPr lang="en-US" altLang="en-GB"/>
              <a:t>var redi</a:t>
            </a:r>
            <a:r>
              <a:rPr lang="en-US" altLang="en-US"/>
              <a:t>ģ</a:t>
            </a:r>
            <a:r>
              <a:rPr lang="en-US" altLang="en-US"/>
              <a:t>ē</a:t>
            </a:r>
            <a:r>
              <a:rPr lang="en-US" altLang="en-GB"/>
              <a:t>t savu profilu</a:t>
            </a:r>
            <a:endParaRPr lang="en-US" altLang="en-GB"/>
          </a:p>
          <a:p>
            <a:r>
              <a:rPr lang="lv-LV" altLang="en-US"/>
              <a:t>Administratora panelis ar informāciju un statistiku par platformu</a:t>
            </a:r>
            <a:endParaRPr lang="lv-LV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/>
              <a:t>Ko es izmantoju, lai to realizētu?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marL="0" indent="0">
              <a:buNone/>
            </a:pPr>
            <a:r>
              <a:rPr lang="en-US" altLang="en-GB"/>
              <a:t>Sist</a:t>
            </a:r>
            <a:r>
              <a:rPr lang="en-US" altLang="en-US"/>
              <a:t>ē</a:t>
            </a:r>
            <a:r>
              <a:rPr lang="en-US" altLang="en-GB"/>
              <a:t>ma izstr</a:t>
            </a:r>
            <a:r>
              <a:rPr lang="en-US" altLang="en-US"/>
              <a:t>ā</a:t>
            </a:r>
            <a:r>
              <a:rPr lang="en-US" altLang="en-GB"/>
              <a:t>d</a:t>
            </a:r>
            <a:r>
              <a:rPr lang="en-US" altLang="en-US"/>
              <a:t>ā</a:t>
            </a:r>
            <a:r>
              <a:rPr lang="en-US" altLang="en-GB"/>
              <a:t>ta, izmantojot:</a:t>
            </a:r>
            <a:endParaRPr lang="en-US" altLang="en-GB"/>
          </a:p>
          <a:p>
            <a:endParaRPr lang="en-US" altLang="en-GB"/>
          </a:p>
        </p:txBody>
      </p:sp>
      <p:sp>
        <p:nvSpPr>
          <p:cNvPr id="4" name="Text Box 3"/>
          <p:cNvSpPr txBox="1"/>
          <p:nvPr/>
        </p:nvSpPr>
        <p:spPr>
          <a:xfrm>
            <a:off x="715010" y="1836420"/>
            <a:ext cx="4897755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lv-LV" altLang="en-US" sz="2800" b="1"/>
              <a:t>“Front-end”</a:t>
            </a:r>
            <a:endParaRPr lang="lv-LV" altLang="en-US" sz="2800" b="1"/>
          </a:p>
          <a:p>
            <a:r>
              <a:rPr lang="lv-LV" altLang="en-US" sz="2800"/>
              <a:t>- </a:t>
            </a:r>
            <a:r>
              <a:rPr lang="en-US" altLang="en-US" sz="2800"/>
              <a:t>Vue 3</a:t>
            </a:r>
            <a:endParaRPr lang="en-US" altLang="en-US" sz="2800"/>
          </a:p>
          <a:p>
            <a:r>
              <a:rPr lang="lv-LV" altLang="en-US" sz="2800"/>
              <a:t>- </a:t>
            </a:r>
            <a:r>
              <a:rPr lang="en-US" altLang="en-US" sz="2800"/>
              <a:t>Vite kā bundler (vite)</a:t>
            </a:r>
            <a:endParaRPr lang="en-US" altLang="en-US" sz="2800"/>
          </a:p>
          <a:p>
            <a:r>
              <a:rPr lang="lv-LV" altLang="en-US" sz="2800"/>
              <a:t>- </a:t>
            </a:r>
            <a:r>
              <a:rPr lang="en-US" altLang="en-US" sz="2800"/>
              <a:t>Pinia stāvok</a:t>
            </a:r>
            <a:r>
              <a:rPr lang="en-US" altLang="en-US" sz="2800"/>
              <a:t>ļ</a:t>
            </a:r>
            <a:r>
              <a:rPr lang="en-US" altLang="en-US" sz="2800"/>
              <a:t>a pārvaldībai (pinia)</a:t>
            </a:r>
            <a:endParaRPr lang="en-US" altLang="en-US" sz="2800"/>
          </a:p>
          <a:p>
            <a:r>
              <a:rPr lang="lv-LV" altLang="en-US" sz="2800"/>
              <a:t>- </a:t>
            </a:r>
            <a:r>
              <a:rPr lang="en-US" altLang="en-US" sz="2800"/>
              <a:t>Vue Router (vue-router)</a:t>
            </a:r>
            <a:endParaRPr lang="en-US" altLang="en-US" sz="2800"/>
          </a:p>
          <a:p>
            <a:r>
              <a:rPr lang="lv-LV" altLang="en-US" sz="2800"/>
              <a:t>- </a:t>
            </a:r>
            <a:r>
              <a:rPr lang="en-US" altLang="en-US" sz="2800"/>
              <a:t>axios (axios) kā REST klients</a:t>
            </a:r>
            <a:endParaRPr lang="en-US" altLang="en-US" sz="2800"/>
          </a:p>
        </p:txBody>
      </p:sp>
      <p:sp>
        <p:nvSpPr>
          <p:cNvPr id="5" name="Text Box 4"/>
          <p:cNvSpPr txBox="1"/>
          <p:nvPr/>
        </p:nvSpPr>
        <p:spPr>
          <a:xfrm>
            <a:off x="6374130" y="1963420"/>
            <a:ext cx="489775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lv-LV" altLang="en-US" sz="2800" b="1"/>
              <a:t>“Back-end”</a:t>
            </a:r>
            <a:endParaRPr lang="lv-LV" altLang="en-US" sz="2800" b="1"/>
          </a:p>
          <a:p>
            <a:r>
              <a:rPr lang="lv-LV" altLang="en-US" sz="2800"/>
              <a:t>- </a:t>
            </a:r>
            <a:r>
              <a:rPr lang="en-US" altLang="en-US" sz="2800"/>
              <a:t>Node.js + Express (express)</a:t>
            </a:r>
            <a:endParaRPr lang="en-US" altLang="en-US" sz="2800"/>
          </a:p>
          <a:p>
            <a:r>
              <a:rPr lang="lv-LV" altLang="en-US" sz="2800"/>
              <a:t>- </a:t>
            </a:r>
            <a:r>
              <a:rPr lang="en-US" altLang="en-US" sz="2800"/>
              <a:t>MongoDB ar Mongoose (mongoose)</a:t>
            </a:r>
            <a:endParaRPr lang="en-US" altLang="en-US" sz="2800"/>
          </a:p>
          <a:p>
            <a:r>
              <a:rPr lang="lv-LV" altLang="en-US" sz="2800"/>
              <a:t>- </a:t>
            </a:r>
            <a:r>
              <a:rPr lang="en-US" altLang="en-US" sz="2800"/>
              <a:t>Autentifikācija ar JWT (jsonwebtoken)</a:t>
            </a:r>
            <a:endParaRPr lang="en-US" altLang="en-US" sz="2800"/>
          </a:p>
          <a:p>
            <a:r>
              <a:rPr lang="lv-LV" altLang="en-US" sz="2800"/>
              <a:t>- </a:t>
            </a:r>
            <a:r>
              <a:rPr lang="en-US" altLang="en-US" sz="2800"/>
              <a:t>Paro</a:t>
            </a:r>
            <a:r>
              <a:rPr lang="en-US" altLang="en-US" sz="2800"/>
              <a:t>ļ</a:t>
            </a:r>
            <a:r>
              <a:rPr lang="en-US" altLang="en-US" sz="2800"/>
              <a:t>u </a:t>
            </a:r>
            <a:r>
              <a:rPr lang="lv-LV" altLang="en-US" sz="2800"/>
              <a:t>“hashing” </a:t>
            </a:r>
            <a:r>
              <a:rPr lang="en-US" altLang="en-US" sz="2800"/>
              <a:t>ar bcryptjs (bcryptjs)</a:t>
            </a:r>
            <a:endParaRPr lang="en-US" altLang="en-US" sz="2800"/>
          </a:p>
          <a:p>
            <a:r>
              <a:rPr lang="lv-LV" altLang="en-US" sz="2800"/>
              <a:t>- </a:t>
            </a:r>
            <a:r>
              <a:rPr lang="en-US" altLang="en-US" sz="2800"/>
              <a:t>CORS (cors), dotenv</a:t>
            </a:r>
            <a:endParaRPr lang="en-US" altLang="en-US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K</a:t>
            </a:r>
            <a:r>
              <a:rPr lang="lv-LV"/>
              <a:t>ādas tehnoloģijas izmantoju?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lv-LV" altLang="en-US"/>
              <a:t>Lai realizētu projektu tika izmantots:</a:t>
            </a:r>
            <a:endParaRPr lang="lv-LV" altLang="en-US"/>
          </a:p>
          <a:p>
            <a:pPr marL="0" indent="0">
              <a:buNone/>
            </a:pPr>
            <a:r>
              <a:rPr lang="lv-LV" altLang="en-US" sz="2800">
                <a:sym typeface="+mn-ea"/>
              </a:rPr>
              <a:t>- WebStorm</a:t>
            </a:r>
            <a:endParaRPr lang="lv-LV" altLang="en-US" sz="2800">
              <a:sym typeface="+mn-ea"/>
            </a:endParaRPr>
          </a:p>
          <a:p>
            <a:pPr marL="0" indent="0">
              <a:buNone/>
            </a:pPr>
            <a:r>
              <a:rPr lang="lv-LV" altLang="en-US" sz="2800">
                <a:sym typeface="+mn-ea"/>
              </a:rPr>
              <a:t>- Git</a:t>
            </a:r>
            <a:endParaRPr lang="lv-LV" altLang="en-US" sz="2800">
              <a:sym typeface="+mn-ea"/>
            </a:endParaRPr>
          </a:p>
          <a:p>
            <a:pPr marL="0" indent="0">
              <a:buNone/>
            </a:pPr>
            <a:r>
              <a:rPr lang="lv-LV" altLang="en-US" sz="2800">
                <a:sym typeface="+mn-ea"/>
              </a:rPr>
              <a:t>- MongoDB Compass</a:t>
            </a:r>
            <a:endParaRPr lang="lv-LV" altLang="en-US" sz="2800">
              <a:sym typeface="+mn-ea"/>
            </a:endParaRPr>
          </a:p>
          <a:p>
            <a:pPr marL="0" indent="0">
              <a:buNone/>
            </a:pPr>
            <a:r>
              <a:rPr lang="lv-LV" altLang="en-US" sz="2800">
                <a:sym typeface="+mn-ea"/>
              </a:rPr>
              <a:t>- Postman</a:t>
            </a:r>
            <a:endParaRPr lang="lv-LV" altLang="en-US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GB"/>
              <a:t>Datu b</a:t>
            </a:r>
            <a:r>
              <a:rPr lang="en-US" altLang="en-US"/>
              <a:t>ā</a:t>
            </a:r>
            <a:r>
              <a:rPr lang="en-US" altLang="en-GB"/>
              <a:t>zes strukt</a:t>
            </a:r>
            <a:r>
              <a:rPr lang="en-US" altLang="en-US"/>
              <a:t>ū</a:t>
            </a:r>
            <a:r>
              <a:rPr lang="en-US" altLang="en-GB"/>
              <a:t>ra</a:t>
            </a:r>
            <a:endParaRPr lang="en-US" alt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930" y="1530985"/>
            <a:ext cx="5258435" cy="4969510"/>
          </a:xfrm>
        </p:spPr>
        <p:txBody>
          <a:bodyPr/>
          <a:p>
            <a:pPr marL="0" indent="0">
              <a:buNone/>
            </a:pPr>
            <a:r>
              <a:rPr lang="en-US" altLang="en-GB" sz="2000"/>
              <a:t>Projekt</a:t>
            </a:r>
            <a:r>
              <a:rPr lang="en-US" altLang="en-US" sz="2000"/>
              <a:t>ā</a:t>
            </a:r>
            <a:r>
              <a:rPr lang="en-US" altLang="en-GB" sz="2000"/>
              <a:t> izmantota</a:t>
            </a:r>
            <a:r>
              <a:rPr lang="lv-LV" altLang="en-US" sz="2000"/>
              <a:t> </a:t>
            </a:r>
            <a:r>
              <a:rPr lang="en-US" altLang="en-GB" sz="2000"/>
              <a:t>datub</a:t>
            </a:r>
            <a:r>
              <a:rPr lang="en-US" altLang="en-US" sz="2000"/>
              <a:t>ā</a:t>
            </a:r>
            <a:r>
              <a:rPr lang="en-US" altLang="en-GB" sz="2000"/>
              <a:t>ze ar </a:t>
            </a:r>
            <a:r>
              <a:rPr lang="en-US" altLang="en-US" sz="2000"/>
              <a:t>šā</a:t>
            </a:r>
            <a:r>
              <a:rPr lang="en-US" altLang="en-GB" sz="2000"/>
              <a:t>d</a:t>
            </a:r>
            <a:r>
              <a:rPr lang="en-US" altLang="en-US" sz="2000"/>
              <a:t>ā</a:t>
            </a:r>
            <a:r>
              <a:rPr lang="en-US" altLang="en-GB" sz="2000"/>
              <a:t>m tabul</a:t>
            </a:r>
            <a:r>
              <a:rPr lang="en-US" altLang="en-US" sz="2000"/>
              <a:t>ā</a:t>
            </a:r>
            <a:r>
              <a:rPr lang="en-US" altLang="en-GB" sz="2000"/>
              <a:t>m:</a:t>
            </a:r>
            <a:endParaRPr lang="en-US" altLang="en-GB" sz="2000"/>
          </a:p>
          <a:p>
            <a:r>
              <a:rPr lang="en-US" altLang="en-GB" sz="2000"/>
              <a:t>users </a:t>
            </a:r>
            <a:r>
              <a:rPr lang="lv-LV" altLang="en-US" sz="2000"/>
              <a:t>- lietotāju pārvalība</a:t>
            </a:r>
            <a:endParaRPr lang="lv-LV" altLang="en-US" sz="2000"/>
          </a:p>
          <a:p>
            <a:r>
              <a:rPr lang="lv-LV" sz="2000"/>
              <a:t>sessions - lietotāju sesiju pārvaldība</a:t>
            </a:r>
            <a:endParaRPr lang="lv-LV" sz="2000"/>
          </a:p>
          <a:p>
            <a:r>
              <a:rPr lang="lv-LV" altLang="en-US" sz="2000"/>
              <a:t>results</a:t>
            </a:r>
            <a:r>
              <a:rPr lang="en-US" altLang="en-GB" sz="2000"/>
              <a:t> </a:t>
            </a:r>
            <a:r>
              <a:rPr lang="lv-LV" altLang="en-US" sz="2000"/>
              <a:t>- izpildīto viktorīnu atbilžu apkopošana</a:t>
            </a:r>
            <a:endParaRPr lang="en-US" altLang="en-GB" sz="2000"/>
          </a:p>
          <a:p>
            <a:r>
              <a:rPr lang="lv-LV" altLang="en-US" sz="2000"/>
              <a:t>quizzes -</a:t>
            </a:r>
            <a:r>
              <a:rPr lang="en-US" altLang="en-GB" sz="2000"/>
              <a:t> </a:t>
            </a:r>
            <a:r>
              <a:rPr lang="lv-LV" altLang="en-US" sz="2000"/>
              <a:t>izveidoto viktorīnu informācija</a:t>
            </a:r>
            <a:endParaRPr lang="en-US" altLang="en-GB" sz="2000"/>
          </a:p>
          <a:p>
            <a:pPr marL="0" indent="0">
              <a:buNone/>
            </a:pPr>
            <a:endParaRPr lang="en-US" altLang="en-GB" sz="2000"/>
          </a:p>
        </p:txBody>
      </p:sp>
      <p:pic>
        <p:nvPicPr>
          <p:cNvPr id="4" name="Picture 3"/>
          <p:cNvPicPr/>
          <p:nvPr/>
        </p:nvPicPr>
        <p:blipFill>
          <a:blip r:embed="rId1"/>
          <a:srcRect b="7927"/>
          <a:stretch>
            <a:fillRect/>
          </a:stretch>
        </p:blipFill>
        <p:spPr>
          <a:xfrm>
            <a:off x="5841365" y="1530985"/>
            <a:ext cx="6257290" cy="41084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/>
          <p:cNvPicPr/>
          <p:nvPr/>
        </p:nvPicPr>
        <p:blipFill>
          <a:blip r:embed="rId1"/>
          <a:srcRect b="7927"/>
          <a:stretch>
            <a:fillRect/>
          </a:stretch>
        </p:blipFill>
        <p:spPr>
          <a:xfrm>
            <a:off x="299720" y="234315"/>
            <a:ext cx="11400790" cy="63893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1201</Words>
  <Application>WPS Presentation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SimSun</vt:lpstr>
      <vt:lpstr>Wingdings</vt:lpstr>
      <vt:lpstr>Microsoft YaHei</vt:lpstr>
      <vt:lpstr>Arial Unicode MS</vt:lpstr>
      <vt:lpstr>Calibri</vt:lpstr>
      <vt:lpstr>Communications and Dialogues</vt:lpstr>
      <vt:lpstr>”QuizMaster” viktorīnu platformas prototips</vt:lpstr>
      <vt:lpstr>Kas plānots bija uztaisīt un kas izdarīts?</vt:lpstr>
      <vt:lpstr>Ko es izmantoju, lai to realizētu?</vt:lpstr>
      <vt:lpstr>PowerPoint 演示文稿</vt:lpstr>
      <vt:lpstr>Datu bāzes struktūra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sentis</dc:creator>
  <cp:lastModifiedBy>Rainers Puriņš</cp:lastModifiedBy>
  <cp:revision>5</cp:revision>
  <dcterms:created xsi:type="dcterms:W3CDTF">2025-07-23T00:59:00Z</dcterms:created>
  <dcterms:modified xsi:type="dcterms:W3CDTF">2026-02-03T11:23:03Z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31F3B6E8DAFD4D7E958D0F60228B6616_13</vt:lpwstr>
  </property>
  <property fmtid="{D5CDD505-2E9C-101B-9397-08002B2CF9AE}" pid="3" name="KSOProductBuildVer">
    <vt:lpwstr>1033-12.2.0.23196</vt:lpwstr>
  </property>
</Properties>
</file>