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05598"/>
            <a:ext cx="9144000" cy="2387600"/>
          </a:xfrm>
        </p:spPr>
        <p:txBody>
          <a:bodyPr/>
          <a:lstStyle/>
          <a:p>
            <a:r>
              <a:rPr lang="en-US" dirty="0"/>
              <a:t>Filmu pārvaldības sistēmas prototips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19918"/>
            <a:ext cx="9144000" cy="1655762"/>
          </a:xfrm>
        </p:spPr>
        <p:txBody>
          <a:bodyPr/>
          <a:lstStyle/>
          <a:p>
            <a:r>
              <a:rPr lang="en-US"/>
              <a:t>Elvis Antāns 410. grupa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altLang="en-GB">
                <a:sym typeface="+mn-ea"/>
              </a:rPr>
              <a:t>Kas bija plānots izveidot un kas ir izveidots</a:t>
            </a:r>
            <a:endParaRPr lang="en-GB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en-GB" b="1">
                <a:sym typeface="+mn-ea"/>
              </a:rPr>
              <a:t>Pl</a:t>
            </a:r>
            <a:r>
              <a:rPr lang="en-US" altLang="en-US" b="1">
                <a:sym typeface="+mn-ea"/>
              </a:rPr>
              <a:t>ā</a:t>
            </a:r>
            <a:r>
              <a:rPr lang="en-US" altLang="en-GB" b="1">
                <a:sym typeface="+mn-ea"/>
              </a:rPr>
              <a:t>not</a:t>
            </a:r>
            <a:r>
              <a:rPr lang="en-US" altLang="en-US" b="1">
                <a:sym typeface="+mn-ea"/>
              </a:rPr>
              <a:t>ā</a:t>
            </a:r>
            <a:r>
              <a:rPr lang="en-US" altLang="en-GB" b="1">
                <a:sym typeface="+mn-ea"/>
              </a:rPr>
              <a:t> sist</a:t>
            </a:r>
            <a:r>
              <a:rPr lang="en-US" altLang="en-US" b="1">
                <a:sym typeface="+mn-ea"/>
              </a:rPr>
              <a:t>ē</a:t>
            </a:r>
            <a:r>
              <a:rPr lang="en-US" altLang="en-GB" b="1">
                <a:sym typeface="+mn-ea"/>
              </a:rPr>
              <a:t>ma:</a:t>
            </a:r>
            <a:endParaRPr lang="en-US" altLang="en-GB"/>
          </a:p>
          <a:p>
            <a:r>
              <a:rPr lang="en-US" altLang="en-GB">
                <a:sym typeface="+mn-ea"/>
              </a:rPr>
              <a:t>T</a:t>
            </a:r>
            <a:r>
              <a:rPr lang="en-US" altLang="en-US">
                <a:sym typeface="+mn-ea"/>
              </a:rPr>
              <a:t>ī</a:t>
            </a:r>
            <a:r>
              <a:rPr lang="en-US" altLang="en-GB">
                <a:sym typeface="+mn-ea"/>
              </a:rPr>
              <a:t>mek</a:t>
            </a:r>
            <a:r>
              <a:rPr lang="en-US" altLang="en-US">
                <a:sym typeface="+mn-ea"/>
              </a:rPr>
              <a:t>ļ</a:t>
            </a:r>
            <a:r>
              <a:rPr lang="en-US" altLang="en-GB">
                <a:sym typeface="+mn-ea"/>
              </a:rPr>
              <a:t>a sist</a:t>
            </a:r>
            <a:r>
              <a:rPr lang="en-US" altLang="en-US">
                <a:sym typeface="+mn-ea"/>
              </a:rPr>
              <a:t>ē</a:t>
            </a:r>
            <a:r>
              <a:rPr lang="en-US" altLang="en-GB">
                <a:sym typeface="+mn-ea"/>
              </a:rPr>
              <a:t>ma filmu kolekcijas p</a:t>
            </a:r>
            <a:r>
              <a:rPr lang="en-US" altLang="en-US">
                <a:sym typeface="+mn-ea"/>
              </a:rPr>
              <a:t>ā</a:t>
            </a:r>
            <a:r>
              <a:rPr lang="en-US" altLang="en-GB">
                <a:sym typeface="+mn-ea"/>
              </a:rPr>
              <a:t>rvald</a:t>
            </a:r>
            <a:r>
              <a:rPr lang="en-US" altLang="en-US">
                <a:sym typeface="+mn-ea"/>
              </a:rPr>
              <a:t>ī</a:t>
            </a:r>
            <a:r>
              <a:rPr lang="en-US" altLang="en-GB">
                <a:sym typeface="+mn-ea"/>
              </a:rPr>
              <a:t>bai</a:t>
            </a:r>
            <a:endParaRPr lang="en-US" altLang="en-GB"/>
          </a:p>
          <a:p>
            <a:r>
              <a:rPr lang="en-US" altLang="en-GB">
                <a:sym typeface="+mn-ea"/>
              </a:rPr>
              <a:t>Iesp</a:t>
            </a:r>
            <a:r>
              <a:rPr lang="en-US" altLang="en-US">
                <a:sym typeface="+mn-ea"/>
              </a:rPr>
              <a:t>ē</a:t>
            </a:r>
            <a:r>
              <a:rPr lang="en-US" altLang="en-GB">
                <a:sym typeface="+mn-ea"/>
              </a:rPr>
              <a:t>ja pievienot filmas</a:t>
            </a:r>
            <a:endParaRPr lang="en-US" altLang="en-GB"/>
          </a:p>
          <a:p>
            <a:r>
              <a:rPr lang="en-US" altLang="en-GB">
                <a:sym typeface="+mn-ea"/>
              </a:rPr>
              <a:t>Filmu datu saglab</a:t>
            </a:r>
            <a:r>
              <a:rPr lang="en-US" altLang="en-US">
                <a:sym typeface="+mn-ea"/>
              </a:rPr>
              <a:t>āš</a:t>
            </a:r>
            <a:r>
              <a:rPr lang="en-US" altLang="en-GB">
                <a:sym typeface="+mn-ea"/>
              </a:rPr>
              <a:t>ana datub</a:t>
            </a:r>
            <a:r>
              <a:rPr lang="en-US" altLang="en-US">
                <a:sym typeface="+mn-ea"/>
              </a:rPr>
              <a:t>ā</a:t>
            </a:r>
            <a:r>
              <a:rPr lang="en-US" altLang="en-GB">
                <a:sym typeface="+mn-ea"/>
              </a:rPr>
              <a:t>z</a:t>
            </a:r>
            <a:r>
              <a:rPr lang="en-US" altLang="en-US">
                <a:sym typeface="+mn-ea"/>
              </a:rPr>
              <a:t>ē</a:t>
            </a:r>
            <a:endParaRPr lang="en-US" altLang="en-GB"/>
          </a:p>
          <a:p>
            <a:r>
              <a:rPr lang="en-US" altLang="en-GB">
                <a:sym typeface="+mn-ea"/>
              </a:rPr>
              <a:t>Filmu saraksta att</a:t>
            </a:r>
            <a:r>
              <a:rPr lang="en-US" altLang="en-US">
                <a:sym typeface="+mn-ea"/>
              </a:rPr>
              <a:t>ē</a:t>
            </a:r>
            <a:r>
              <a:rPr lang="en-US" altLang="en-GB">
                <a:sym typeface="+mn-ea"/>
              </a:rPr>
              <a:t>lo</a:t>
            </a:r>
            <a:r>
              <a:rPr lang="en-US" altLang="en-US">
                <a:sym typeface="+mn-ea"/>
              </a:rPr>
              <a:t>š</a:t>
            </a:r>
            <a:r>
              <a:rPr lang="en-US" altLang="en-GB">
                <a:sym typeface="+mn-ea"/>
              </a:rPr>
              <a:t>ana p</a:t>
            </a:r>
            <a:r>
              <a:rPr lang="en-US" altLang="en-US">
                <a:sym typeface="+mn-ea"/>
              </a:rPr>
              <a:t>ā</a:t>
            </a:r>
            <a:r>
              <a:rPr lang="en-US" altLang="en-GB">
                <a:sym typeface="+mn-ea"/>
              </a:rPr>
              <a:t>rl</a:t>
            </a:r>
            <a:r>
              <a:rPr lang="en-US" altLang="en-US">
                <a:sym typeface="+mn-ea"/>
              </a:rPr>
              <a:t>ū</a:t>
            </a:r>
            <a:r>
              <a:rPr lang="en-US" altLang="en-GB">
                <a:sym typeface="+mn-ea"/>
              </a:rPr>
              <a:t>k</a:t>
            </a:r>
            <a:r>
              <a:rPr lang="en-US" altLang="en-US">
                <a:sym typeface="+mn-ea"/>
              </a:rPr>
              <a:t>ā</a:t>
            </a:r>
            <a:endParaRPr lang="en-US" altLang="en-GB"/>
          </a:p>
          <a:p>
            <a:r>
              <a:rPr lang="en-US" altLang="en-GB">
                <a:sym typeface="+mn-ea"/>
              </a:rPr>
              <a:t>Darbs ar datub</a:t>
            </a:r>
            <a:r>
              <a:rPr lang="en-US" altLang="en-US">
                <a:sym typeface="+mn-ea"/>
              </a:rPr>
              <a:t>ā</a:t>
            </a:r>
            <a:r>
              <a:rPr lang="en-US" altLang="en-GB">
                <a:sym typeface="+mn-ea"/>
              </a:rPr>
              <a:t>zi, izmantojot PHP un MySQL</a:t>
            </a:r>
            <a:endParaRPr lang="en-US" altLang="en-GB">
              <a:sym typeface="+mn-ea"/>
            </a:endParaRPr>
          </a:p>
          <a:p>
            <a:endParaRPr lang="en-GB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p>
            <a:pPr marL="0" indent="0">
              <a:buNone/>
            </a:pPr>
            <a:r>
              <a:rPr lang="en-US" altLang="en-GB" b="1">
                <a:sym typeface="+mn-ea"/>
              </a:rPr>
              <a:t>Realiz</a:t>
            </a:r>
            <a:r>
              <a:rPr lang="en-US" altLang="en-US" b="1">
                <a:sym typeface="+mn-ea"/>
              </a:rPr>
              <a:t>ē</a:t>
            </a:r>
            <a:r>
              <a:rPr lang="en-US" altLang="en-GB" b="1">
                <a:sym typeface="+mn-ea"/>
              </a:rPr>
              <a:t>t</a:t>
            </a:r>
            <a:r>
              <a:rPr lang="en-US" altLang="en-US" b="1">
                <a:sym typeface="+mn-ea"/>
              </a:rPr>
              <a:t>ā</a:t>
            </a:r>
            <a:r>
              <a:rPr lang="en-US" altLang="en-GB" b="1">
                <a:sym typeface="+mn-ea"/>
              </a:rPr>
              <a:t> funkcionalit</a:t>
            </a:r>
            <a:r>
              <a:rPr lang="en-US" altLang="en-US" b="1">
                <a:sym typeface="+mn-ea"/>
              </a:rPr>
              <a:t>ā</a:t>
            </a:r>
            <a:r>
              <a:rPr lang="en-US" altLang="en-GB" b="1">
                <a:sym typeface="+mn-ea"/>
              </a:rPr>
              <a:t>te:</a:t>
            </a:r>
            <a:endParaRPr lang="en-US" altLang="en-GB"/>
          </a:p>
          <a:p>
            <a:r>
              <a:rPr lang="en-US" altLang="en-GB">
                <a:sym typeface="+mn-ea"/>
              </a:rPr>
              <a:t>Filmu pievieno</a:t>
            </a:r>
            <a:r>
              <a:rPr lang="en-US" altLang="en-US">
                <a:sym typeface="+mn-ea"/>
              </a:rPr>
              <a:t>š</a:t>
            </a:r>
            <a:r>
              <a:rPr lang="en-US" altLang="en-GB">
                <a:sym typeface="+mn-ea"/>
              </a:rPr>
              <a:t>ana ar formu</a:t>
            </a:r>
            <a:endParaRPr lang="en-US" altLang="en-GB"/>
          </a:p>
          <a:p>
            <a:r>
              <a:rPr lang="en-US" altLang="en-GB">
                <a:sym typeface="+mn-ea"/>
              </a:rPr>
              <a:t>Datu saglab</a:t>
            </a:r>
            <a:r>
              <a:rPr lang="en-US" altLang="en-US">
                <a:sym typeface="+mn-ea"/>
              </a:rPr>
              <a:t>āš</a:t>
            </a:r>
            <a:r>
              <a:rPr lang="en-US" altLang="en-GB">
                <a:sym typeface="+mn-ea"/>
              </a:rPr>
              <a:t>ana MySQL datub</a:t>
            </a:r>
            <a:r>
              <a:rPr lang="en-US" altLang="en-US">
                <a:sym typeface="+mn-ea"/>
              </a:rPr>
              <a:t>ā</a:t>
            </a:r>
            <a:r>
              <a:rPr lang="en-US" altLang="en-GB">
                <a:sym typeface="+mn-ea"/>
              </a:rPr>
              <a:t>z</a:t>
            </a:r>
            <a:r>
              <a:rPr lang="en-US" altLang="en-US">
                <a:sym typeface="+mn-ea"/>
              </a:rPr>
              <a:t>ē</a:t>
            </a:r>
            <a:endParaRPr lang="en-US" altLang="en-GB"/>
          </a:p>
          <a:p>
            <a:r>
              <a:rPr lang="en-US" altLang="en-GB">
                <a:sym typeface="+mn-ea"/>
              </a:rPr>
              <a:t>Filmu saraksta att</a:t>
            </a:r>
            <a:r>
              <a:rPr lang="en-US" altLang="en-US">
                <a:sym typeface="+mn-ea"/>
              </a:rPr>
              <a:t>ē</a:t>
            </a:r>
            <a:r>
              <a:rPr lang="en-US" altLang="en-GB">
                <a:sym typeface="+mn-ea"/>
              </a:rPr>
              <a:t>lo</a:t>
            </a:r>
            <a:r>
              <a:rPr lang="en-US" altLang="en-US">
                <a:sym typeface="+mn-ea"/>
              </a:rPr>
              <a:t>š</a:t>
            </a:r>
            <a:r>
              <a:rPr lang="en-US" altLang="en-GB">
                <a:sym typeface="+mn-ea"/>
              </a:rPr>
              <a:t>ana tabul</a:t>
            </a:r>
            <a:r>
              <a:rPr lang="en-US" altLang="en-US">
                <a:sym typeface="+mn-ea"/>
              </a:rPr>
              <a:t>ā</a:t>
            </a:r>
            <a:endParaRPr lang="en-US" altLang="en-GB"/>
          </a:p>
          <a:p>
            <a:r>
              <a:rPr lang="en-US" altLang="en-GB">
                <a:sym typeface="+mn-ea"/>
              </a:rPr>
              <a:t>Datub</a:t>
            </a:r>
            <a:r>
              <a:rPr lang="en-US" altLang="en-US">
                <a:sym typeface="+mn-ea"/>
              </a:rPr>
              <a:t>ā</a:t>
            </a:r>
            <a:r>
              <a:rPr lang="en-US" altLang="en-GB">
                <a:sym typeface="+mn-ea"/>
              </a:rPr>
              <a:t>zes savienojums ar PHP</a:t>
            </a:r>
            <a:endParaRPr lang="en-US" altLang="en-GB"/>
          </a:p>
          <a:p>
            <a:r>
              <a:rPr lang="en-US" altLang="en-GB">
                <a:sym typeface="+mn-ea"/>
              </a:rPr>
              <a:t>Sak</a:t>
            </a:r>
            <a:r>
              <a:rPr lang="en-US" altLang="en-US">
                <a:sym typeface="+mn-ea"/>
              </a:rPr>
              <a:t>ā</a:t>
            </a:r>
            <a:r>
              <a:rPr lang="en-US" altLang="en-GB">
                <a:sym typeface="+mn-ea"/>
              </a:rPr>
              <a:t>rtota failu strukt</a:t>
            </a:r>
            <a:r>
              <a:rPr lang="en-US" altLang="en-US">
                <a:sym typeface="+mn-ea"/>
              </a:rPr>
              <a:t>ū</a:t>
            </a:r>
            <a:r>
              <a:rPr lang="en-US" altLang="en-GB">
                <a:sym typeface="+mn-ea"/>
              </a:rPr>
              <a:t>ra</a:t>
            </a:r>
            <a:endParaRPr lang="en-US" altLang="en-GB">
              <a:sym typeface="+mn-ea"/>
            </a:endParaRPr>
          </a:p>
          <a:p>
            <a:endParaRPr lang="en-GB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altLang="en-GB"/>
              <a:t>Izmantotās tehnoloģijas</a:t>
            </a:r>
            <a:endParaRPr lang="en-US" altLang="en-GB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r>
              <a:rPr lang="en-US" altLang="en-GB" b="1"/>
              <a:t>PHP</a:t>
            </a:r>
            <a:r>
              <a:rPr lang="en-US" altLang="en-GB"/>
              <a:t> – backend lo</a:t>
            </a:r>
            <a:r>
              <a:rPr lang="" altLang="en-US"/>
              <a:t>ģ</a:t>
            </a:r>
            <a:r>
              <a:rPr lang="en-US" altLang="en-GB"/>
              <a:t>ika</a:t>
            </a:r>
            <a:endParaRPr lang="en-US" altLang="en-GB"/>
          </a:p>
          <a:p>
            <a:endParaRPr lang="en-US" altLang="en-GB"/>
          </a:p>
          <a:p>
            <a:r>
              <a:rPr lang="en-US" altLang="en-GB" b="1"/>
              <a:t>MySQL (MariaDB)</a:t>
            </a:r>
            <a:r>
              <a:rPr lang="en-US" altLang="en-GB"/>
              <a:t> – relāciju datub</a:t>
            </a:r>
            <a:r>
              <a:rPr lang="en-US" altLang="en-US"/>
              <a:t>ā</a:t>
            </a:r>
            <a:r>
              <a:rPr lang="en-US" altLang="en-GB"/>
              <a:t>ze</a:t>
            </a:r>
            <a:endParaRPr lang="en-US" altLang="en-GB"/>
          </a:p>
          <a:p>
            <a:endParaRPr lang="en-US" altLang="en-GB"/>
          </a:p>
          <a:p>
            <a:r>
              <a:rPr lang="en-US" altLang="en-GB" b="1"/>
              <a:t>HeidiSQL</a:t>
            </a:r>
            <a:r>
              <a:rPr lang="en-US" altLang="en-GB"/>
              <a:t> – datub</a:t>
            </a:r>
            <a:r>
              <a:rPr lang="en-US" altLang="en-US"/>
              <a:t>ā</a:t>
            </a:r>
            <a:r>
              <a:rPr lang="en-US" altLang="en-GB"/>
              <a:t>zes p</a:t>
            </a:r>
            <a:r>
              <a:rPr lang="en-US" altLang="en-US"/>
              <a:t>ā</a:t>
            </a:r>
            <a:r>
              <a:rPr lang="en-US" altLang="en-GB"/>
              <a:t>rvald</a:t>
            </a:r>
            <a:r>
              <a:rPr lang="en-US" altLang="en-US"/>
              <a:t>ī</a:t>
            </a:r>
            <a:r>
              <a:rPr lang="en-US" altLang="en-GB"/>
              <a:t>ba</a:t>
            </a:r>
            <a:endParaRPr lang="en-US" altLang="en-GB"/>
          </a:p>
          <a:p>
            <a:endParaRPr lang="en-US" altLang="en-GB"/>
          </a:p>
          <a:p>
            <a:r>
              <a:rPr lang="en-US" altLang="en-GB" b="1"/>
              <a:t>HTML, CSS</a:t>
            </a:r>
            <a:r>
              <a:rPr lang="en-US" altLang="en-GB"/>
              <a:t> – lietot</a:t>
            </a:r>
            <a:r>
              <a:rPr lang="en-US" altLang="en-US"/>
              <a:t>ā</a:t>
            </a:r>
            <a:r>
              <a:rPr lang="en-US" altLang="en-GB"/>
              <a:t>ja saskarne</a:t>
            </a:r>
            <a:endParaRPr lang="en-US" altLang="en-GB"/>
          </a:p>
          <a:p>
            <a:endParaRPr lang="en-US" altLang="en-GB"/>
          </a:p>
          <a:p>
            <a:r>
              <a:rPr lang="en-US" altLang="en-GB" b="1"/>
              <a:t>JavaScript</a:t>
            </a:r>
            <a:r>
              <a:rPr lang="en-US" altLang="en-GB"/>
              <a:t> – ievades valid</a:t>
            </a:r>
            <a:r>
              <a:rPr lang="en-US" altLang="en-US"/>
              <a:t>ā</a:t>
            </a:r>
            <a:r>
              <a:rPr lang="en-US" altLang="en-GB"/>
              <a:t>cija</a:t>
            </a:r>
            <a:endParaRPr lang="en-US" altLang="en-GB"/>
          </a:p>
          <a:p>
            <a:endParaRPr lang="en-US" altLang="en-GB"/>
          </a:p>
          <a:p>
            <a:r>
              <a:rPr lang="en-US" altLang="en-GB" b="1"/>
              <a:t>XAMPP</a:t>
            </a:r>
            <a:r>
              <a:rPr lang="en-US" altLang="en-GB"/>
              <a:t> – lok</a:t>
            </a:r>
            <a:r>
              <a:rPr lang="en-US" altLang="en-US"/>
              <a:t>ā</a:t>
            </a:r>
            <a:r>
              <a:rPr lang="en-US" altLang="en-GB"/>
              <a:t>lais serveris</a:t>
            </a:r>
            <a:endParaRPr lang="en-US" altLang="en-GB"/>
          </a:p>
        </p:txBody>
      </p:sp>
      <p:pic>
        <p:nvPicPr>
          <p:cNvPr id="11" name="Picture 10" descr="JavaScript-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51910" y="4157980"/>
            <a:ext cx="4488180" cy="2524760"/>
          </a:xfrm>
          <a:prstGeom prst="rect">
            <a:avLst/>
          </a:prstGeom>
        </p:spPr>
      </p:pic>
      <p:pic>
        <p:nvPicPr>
          <p:cNvPr id="12" name="Picture 11" descr="1_lJ32Bl-lHWmNMUSiSq17gQ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995" y="2750820"/>
            <a:ext cx="3267075" cy="2524760"/>
          </a:xfrm>
          <a:prstGeom prst="rect">
            <a:avLst/>
          </a:prstGeom>
        </p:spPr>
      </p:pic>
      <p:pic>
        <p:nvPicPr>
          <p:cNvPr id="13" name="Picture 12" descr="MySQL-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9460" y="605790"/>
            <a:ext cx="4037965" cy="2524760"/>
          </a:xfrm>
          <a:prstGeom prst="rect">
            <a:avLst/>
          </a:prstGeom>
        </p:spPr>
      </p:pic>
      <p:pic>
        <p:nvPicPr>
          <p:cNvPr id="14" name="Picture 13" descr="587708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94620" y="871855"/>
            <a:ext cx="1992630" cy="1992630"/>
          </a:xfrm>
          <a:prstGeom prst="rect">
            <a:avLst/>
          </a:prstGeom>
        </p:spPr>
      </p:pic>
      <p:pic>
        <p:nvPicPr>
          <p:cNvPr id="15" name="Picture 14" descr="HeidiSQL_logo_imag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62490" y="2566035"/>
            <a:ext cx="2524760" cy="2524760"/>
          </a:xfrm>
          <a:prstGeom prst="rect">
            <a:avLst/>
          </a:prstGeom>
        </p:spPr>
      </p:pic>
      <p:pic>
        <p:nvPicPr>
          <p:cNvPr id="16" name="Picture 15" descr="PHP-logo.sv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78725" y="4323080"/>
            <a:ext cx="4486910" cy="2422525"/>
          </a:xfrm>
          <a:prstGeom prst="rect">
            <a:avLst/>
          </a:prstGeom>
        </p:spPr>
      </p:pic>
      <p:pic>
        <p:nvPicPr>
          <p:cNvPr id="17" name="Picture 16" descr="images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0555" y="1529715"/>
            <a:ext cx="1457960" cy="14579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altLang="en-GB"/>
              <a:t>ER diagramma</a:t>
            </a:r>
            <a:endParaRPr lang="en-US" altLang="en-GB"/>
          </a:p>
        </p:txBody>
      </p:sp>
      <p:pic>
        <p:nvPicPr>
          <p:cNvPr id="4" name="Content Placeholder 3" descr="erd_diagramma_filmas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5971540" y="2623185"/>
            <a:ext cx="5320665" cy="248983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838200" y="1532890"/>
            <a:ext cx="441388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lang="en-US" altLang="en-GB" b="1"/>
              <a:t>ER diagrammas apraksts</a:t>
            </a:r>
            <a:endParaRPr lang="en-US" altLang="en-GB"/>
          </a:p>
          <a:p>
            <a:pPr indent="0">
              <a:buNone/>
            </a:pPr>
            <a:endParaRPr lang="en-US" altLang="en-GB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GB"/>
              <a:t>Sist</a:t>
            </a:r>
            <a:r>
              <a:rPr lang="en-US" altLang="en-US"/>
              <a:t>ē</a:t>
            </a:r>
            <a:r>
              <a:rPr lang="en-US" altLang="en-GB"/>
              <a:t>m</a:t>
            </a:r>
            <a:r>
              <a:rPr lang="en-US" altLang="en-US"/>
              <a:t>ā</a:t>
            </a:r>
            <a:r>
              <a:rPr lang="en-US" altLang="en-GB"/>
              <a:t> ir divas galven</a:t>
            </a:r>
            <a:r>
              <a:rPr lang="en-US" altLang="en-US"/>
              <a:t>ā</a:t>
            </a:r>
            <a:r>
              <a:rPr lang="en-US" altLang="en-GB"/>
              <a:t>s ent</a:t>
            </a:r>
            <a:r>
              <a:rPr lang="en-US" altLang="en-US"/>
              <a:t>ī</a:t>
            </a:r>
            <a:r>
              <a:rPr lang="en-US" altLang="en-GB"/>
              <a:t>tijas: Users un Movies</a:t>
            </a:r>
            <a:endParaRPr lang="en-US" altLang="en-GB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GB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GB"/>
              <a:t>Katram lietot</a:t>
            </a:r>
            <a:r>
              <a:rPr lang="en-US" altLang="en-US"/>
              <a:t>ā</a:t>
            </a:r>
            <a:r>
              <a:rPr lang="en-US" altLang="en-GB"/>
              <a:t>jam var pieder</a:t>
            </a:r>
            <a:r>
              <a:rPr lang="en-US" altLang="en-US"/>
              <a:t>ē</a:t>
            </a:r>
            <a:r>
              <a:rPr lang="en-US" altLang="en-GB"/>
              <a:t>t vair</a:t>
            </a:r>
            <a:r>
              <a:rPr lang="en-US" altLang="en-US"/>
              <a:t>ā</a:t>
            </a:r>
            <a:r>
              <a:rPr lang="en-US" altLang="en-GB"/>
              <a:t>kas filmas</a:t>
            </a:r>
            <a:endParaRPr lang="en-US" altLang="en-GB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GB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GB"/>
              <a:t>Tabula movies glab</a:t>
            </a:r>
            <a:r>
              <a:rPr lang="en-US" altLang="en-US"/>
              <a:t>ā</a:t>
            </a:r>
            <a:r>
              <a:rPr lang="en-US" altLang="en-GB"/>
              <a:t> filmu inform</a:t>
            </a:r>
            <a:r>
              <a:rPr lang="en-US" altLang="en-US"/>
              <a:t>ā</a:t>
            </a:r>
            <a:r>
              <a:rPr lang="en-US" altLang="en-GB"/>
              <a:t>ciju</a:t>
            </a:r>
            <a:endParaRPr lang="en-US" altLang="en-GB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GB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GB"/>
              <a:t>Tabula users glab</a:t>
            </a:r>
            <a:r>
              <a:rPr lang="en-US" altLang="en-US"/>
              <a:t>ā</a:t>
            </a:r>
            <a:r>
              <a:rPr lang="en-US" altLang="en-GB"/>
              <a:t> lietot</a:t>
            </a:r>
            <a:r>
              <a:rPr lang="en-US" altLang="en-US"/>
              <a:t>ā</a:t>
            </a:r>
            <a:r>
              <a:rPr lang="en-US" altLang="en-GB"/>
              <a:t>ju datus</a:t>
            </a:r>
            <a:endParaRPr lang="en-US" altLang="en-GB"/>
          </a:p>
          <a:p>
            <a:pPr indent="0">
              <a:buFont typeface="Arial" panose="020B0604020202020204" pitchFamily="34" charset="0"/>
              <a:buNone/>
            </a:pPr>
            <a:endParaRPr lang="en-US" altLang="en-GB"/>
          </a:p>
          <a:p>
            <a:pPr indent="0">
              <a:buNone/>
            </a:pPr>
            <a:r>
              <a:rPr lang="en-US" altLang="en-GB" b="1"/>
              <a:t>Galvenie lauki:</a:t>
            </a:r>
            <a:endParaRPr lang="en-US" altLang="en-GB"/>
          </a:p>
          <a:p>
            <a:pPr indent="0">
              <a:buFont typeface="Arial" panose="020B0604020202020204" pitchFamily="34" charset="0"/>
              <a:buNone/>
            </a:pPr>
            <a:endParaRPr lang="en-US" altLang="en-GB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GB" b="1"/>
              <a:t>Users:</a:t>
            </a:r>
            <a:r>
              <a:rPr lang="en-US" altLang="en-GB"/>
              <a:t> id, username, email, password</a:t>
            </a:r>
            <a:endParaRPr lang="en-US" altLang="en-GB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GB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GB" b="1"/>
              <a:t>Movies:</a:t>
            </a:r>
            <a:r>
              <a:rPr lang="en-US" altLang="en-GB"/>
              <a:t> id, title, genre, year, rating, user_id</a:t>
            </a:r>
            <a:endParaRPr lang="en-US" alt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altLang="en-GB"/>
              <a:t>ER diagramma</a:t>
            </a:r>
            <a:endParaRPr lang="en-US" altLang="en-GB"/>
          </a:p>
        </p:txBody>
      </p:sp>
      <p:pic>
        <p:nvPicPr>
          <p:cNvPr id="4" name="Content Placeholder 3" descr="erd_diagramma_filmas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567690" y="1586865"/>
            <a:ext cx="11055985" cy="51733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GB"/>
              <a:t>Secinājumi</a:t>
            </a:r>
            <a:endParaRPr lang="en-US" alt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r>
              <a:rPr lang="en-US" altLang="en-GB"/>
              <a:t>Darba gait</a:t>
            </a:r>
            <a:r>
              <a:rPr lang="en-US" altLang="en-US"/>
              <a:t>ā</a:t>
            </a:r>
            <a:r>
              <a:rPr lang="en-US" altLang="en-GB"/>
              <a:t> tika izveidota vienk</a:t>
            </a:r>
            <a:r>
              <a:rPr lang="en-US" altLang="en-US"/>
              <a:t>ā</a:t>
            </a:r>
            <a:r>
              <a:rPr lang="en-US" altLang="en-GB"/>
              <a:t>r</a:t>
            </a:r>
            <a:r>
              <a:rPr lang="" altLang="en-US"/>
              <a:t>š</a:t>
            </a:r>
            <a:r>
              <a:rPr lang="en-US" altLang="en-GB"/>
              <a:t>a filmu p</a:t>
            </a:r>
            <a:r>
              <a:rPr lang="en-US" altLang="en-US"/>
              <a:t>ā</a:t>
            </a:r>
            <a:r>
              <a:rPr lang="en-US" altLang="en-GB"/>
              <a:t>rvald</a:t>
            </a:r>
            <a:r>
              <a:rPr lang="en-US" altLang="en-US"/>
              <a:t>ī</a:t>
            </a:r>
            <a:r>
              <a:rPr lang="en-US" altLang="en-GB"/>
              <a:t>bas sist</a:t>
            </a:r>
            <a:r>
              <a:rPr lang="en-US" altLang="en-US"/>
              <a:t>ē</a:t>
            </a:r>
            <a:r>
              <a:rPr lang="en-US" altLang="en-GB"/>
              <a:t>ma, kas </a:t>
            </a:r>
            <a:r>
              <a:rPr lang="" altLang="en-US"/>
              <a:t>ļ</a:t>
            </a:r>
            <a:r>
              <a:rPr lang="en-US" altLang="en-GB"/>
              <a:t>auj pievienot un apskat</a:t>
            </a:r>
            <a:r>
              <a:rPr lang="en-US" altLang="en-US"/>
              <a:t>ī</a:t>
            </a:r>
            <a:r>
              <a:rPr lang="en-US" altLang="en-GB"/>
              <a:t>t filmas.</a:t>
            </a:r>
            <a:endParaRPr lang="en-US" altLang="en-GB"/>
          </a:p>
          <a:p>
            <a:endParaRPr lang="en-US" altLang="en-GB"/>
          </a:p>
          <a:p>
            <a:r>
              <a:rPr lang="en-US" altLang="en-GB"/>
              <a:t>Sist</a:t>
            </a:r>
            <a:r>
              <a:rPr lang="en-US" altLang="en-US"/>
              <a:t>ē</a:t>
            </a:r>
            <a:r>
              <a:rPr lang="en-US" altLang="en-GB"/>
              <a:t>ma ir str</a:t>
            </a:r>
            <a:r>
              <a:rPr lang="en-US" altLang="en-US"/>
              <a:t>ā</a:t>
            </a:r>
            <a:r>
              <a:rPr lang="en-US" altLang="en-GB"/>
              <a:t>d</a:t>
            </a:r>
            <a:r>
              <a:rPr lang="en-US" altLang="en-US"/>
              <a:t>ā</a:t>
            </a:r>
            <a:r>
              <a:rPr lang="en-US" altLang="en-GB"/>
              <a:t>jo</a:t>
            </a:r>
            <a:r>
              <a:rPr lang="" altLang="en-US"/>
              <a:t>š</a:t>
            </a:r>
            <a:r>
              <a:rPr lang="en-US" altLang="en-GB"/>
              <a:t>a un dati korekti saglab</a:t>
            </a:r>
            <a:r>
              <a:rPr lang="en-US" altLang="en-US"/>
              <a:t>ā</a:t>
            </a:r>
            <a:r>
              <a:rPr lang="en-US" altLang="en-GB"/>
              <a:t>jas datub</a:t>
            </a:r>
            <a:r>
              <a:rPr lang="en-US" altLang="en-US"/>
              <a:t>ā</a:t>
            </a:r>
            <a:r>
              <a:rPr lang="en-US" altLang="en-GB"/>
              <a:t>z</a:t>
            </a:r>
            <a:r>
              <a:rPr lang="en-US" altLang="en-US"/>
              <a:t>ē</a:t>
            </a:r>
            <a:r>
              <a:rPr lang="en-US" altLang="en-GB"/>
              <a:t>.</a:t>
            </a:r>
            <a:endParaRPr lang="en-US" altLang="en-GB"/>
          </a:p>
          <a:p>
            <a:endParaRPr lang="en-US" altLang="en-GB"/>
          </a:p>
          <a:p>
            <a:r>
              <a:rPr lang="en-US" altLang="en-GB"/>
              <a:t>Projekta izstr</a:t>
            </a:r>
            <a:r>
              <a:rPr lang="en-US" altLang="en-US"/>
              <a:t>ā</a:t>
            </a:r>
            <a:r>
              <a:rPr lang="en-US" altLang="en-GB"/>
              <a:t>des laik</a:t>
            </a:r>
            <a:r>
              <a:rPr lang="en-US" altLang="en-US"/>
              <a:t>ā</a:t>
            </a:r>
            <a:r>
              <a:rPr lang="en-US" altLang="en-GB"/>
              <a:t> tika izmantotas vair</a:t>
            </a:r>
            <a:r>
              <a:rPr lang="en-US" altLang="en-US"/>
              <a:t>ā</a:t>
            </a:r>
            <a:r>
              <a:rPr lang="en-US" altLang="en-GB"/>
              <a:t>kas programm</a:t>
            </a:r>
            <a:r>
              <a:rPr lang="en-US" altLang="en-US"/>
              <a:t>ē</a:t>
            </a:r>
            <a:r>
              <a:rPr lang="" altLang="en-US"/>
              <a:t>š</a:t>
            </a:r>
            <a:r>
              <a:rPr lang="en-US" altLang="en-GB"/>
              <a:t>anas tehnolo</a:t>
            </a:r>
            <a:r>
              <a:rPr lang="" altLang="en-US"/>
              <a:t>ģ</a:t>
            </a:r>
            <a:r>
              <a:rPr lang="en-US" altLang="en-GB"/>
              <a:t>ijas, kuras savstarp</a:t>
            </a:r>
            <a:r>
              <a:rPr lang="en-US" altLang="en-US"/>
              <a:t>ē</a:t>
            </a:r>
            <a:r>
              <a:rPr lang="en-US" altLang="en-GB"/>
              <a:t>ji sadarbojas.</a:t>
            </a:r>
            <a:endParaRPr lang="en-US" altLang="en-GB"/>
          </a:p>
          <a:p>
            <a:endParaRPr lang="en-US" altLang="en-GB"/>
          </a:p>
          <a:p>
            <a:r>
              <a:rPr lang="en-US" altLang="en-GB"/>
              <a:t>Darba laik</a:t>
            </a:r>
            <a:r>
              <a:rPr lang="en-US" altLang="en-US"/>
              <a:t>ā</a:t>
            </a:r>
            <a:r>
              <a:rPr lang="en-US" altLang="en-GB"/>
              <a:t> uzlaboju izpratni par PHP un datub</a:t>
            </a:r>
            <a:r>
              <a:rPr lang="en-US" altLang="en-US"/>
              <a:t>āz</a:t>
            </a:r>
            <a:r>
              <a:rPr lang="en-US" altLang="en-GB"/>
              <a:t>u darb</a:t>
            </a:r>
            <a:r>
              <a:rPr lang="en-US" altLang="en-US"/>
              <a:t>ī</a:t>
            </a:r>
            <a:r>
              <a:rPr lang="en-US" altLang="en-GB"/>
              <a:t>bu.</a:t>
            </a:r>
            <a:endParaRPr lang="en-US" altLang="en-GB"/>
          </a:p>
          <a:p>
            <a:endParaRPr lang="en-US" altLang="en-GB"/>
          </a:p>
          <a:p>
            <a:r>
              <a:rPr lang="en-US" altLang="en-GB"/>
              <a:t>Izveidotajai sist</a:t>
            </a:r>
            <a:r>
              <a:rPr lang="en-US" altLang="en-US"/>
              <a:t>ē</a:t>
            </a:r>
            <a:r>
              <a:rPr lang="en-US" altLang="en-GB"/>
              <a:t>mai ir iespējams izveidot uzlabojumus un to papildināt.</a:t>
            </a:r>
            <a:endParaRPr lang="en-US" alt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1380</Words>
  <Application>WPS Presentation</Application>
  <PresentationFormat>Widescreen</PresentationFormat>
  <Paragraphs>68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elvis</cp:lastModifiedBy>
  <cp:revision>3</cp:revision>
  <dcterms:created xsi:type="dcterms:W3CDTF">2025-07-23T00:59:00Z</dcterms:created>
  <dcterms:modified xsi:type="dcterms:W3CDTF">2026-02-03T23:47:51Z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200E333791204EBA82C4B4D75FF1F668_11</vt:lpwstr>
  </property>
  <property fmtid="{D5CDD505-2E9C-101B-9397-08002B2CF9AE}" pid="3" name="KSOProductBuildVer">
    <vt:lpwstr>2057-12.2.0.23197</vt:lpwstr>
  </property>
</Properties>
</file>