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</p:sldIdLst>
  <p:sldSz cx="12192000" cy="6858000"/>
  <p:notesSz cx="6858000" cy="9144000"/>
  <p:defaultTextStyle>
    <a:defPPr>
      <a:defRPr lang="en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3"/>
    <p:restoredTop sz="94660"/>
  </p:normalViewPr>
  <p:slideViewPr>
    <p:cSldViewPr snapToGrid="0">
      <p:cViewPr varScale="1">
        <p:scale>
          <a:sx n="107" d="100"/>
          <a:sy n="107" d="100"/>
        </p:scale>
        <p:origin x="72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1AD99-40D3-F76E-2C23-3B738F11AA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43DEE0-6FC5-7625-D317-8A0329A295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92C35-274F-18F3-9742-D8ADEF860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C543C-7BCD-700B-DB70-46F78A4B9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9526F-3C36-CE2C-A843-9A7DB3C0F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3778217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E06804-9224-2E7E-733F-E6EF8A885C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871104-D1BF-BAE7-C870-67C15BA490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AC4AA2-18DC-6956-3373-AACB2CB64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835A-584C-56ED-8ADC-22FE4CDE7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88B1C1-21C7-7C86-7CAC-8D75A6EF7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685742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0174B8D-4B65-A0F0-9667-54E36C17AC8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8CB329-0CEE-542B-0320-941EC11759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6A03CC-D87A-1F32-65C8-694A773AAF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454BC3-63B2-B56C-4A4B-16ECAC41F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E2F46-C89A-1D13-D3C5-D911BD427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328464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A2E0E7-B9B9-D702-4343-A613977EA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0BEC00-E77A-A48B-0C6D-9265940C1E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5C6572-AA06-B4AA-D485-EFAB5CA92C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4C4F89-F489-42FB-B678-99F8712A2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7E37A6-53DF-C79E-18D8-A9631FF43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740556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CF327A-9233-9FBF-0CA2-240507C08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077A02-C3B1-335A-11E2-A9485E57E9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413A5C-5296-7CBF-E49D-750521F5C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100E34-8154-2D68-17F2-566A2C6A2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0CEFE3-5A77-A122-9D2D-4D9329A241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44000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903D5-27E9-39A9-12FB-D954DC8B2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22E2B-D442-695A-6A45-F37F46C008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E80B1DE-CC30-CEB0-D0F0-E09F7D5B24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4165E2-2947-7CFC-977F-0298042D3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074273-DB24-A7C9-31F5-243FA2F350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844D7-0E81-5D57-7CE4-1A0EE6CDC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447144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DE84FC-CE78-A917-2C9D-1C6EEC7985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B925AB-E335-9A42-3BE7-FC944B5703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591A44-6B34-04C5-4E25-530756DF2F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A49B0F-C84B-5BB0-19F7-33E5C18261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C259C8-345A-ACBD-DCF3-B569C403C8D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BB2C05-4CC9-747A-18DD-8B05A7E85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BA5DF13-3B2E-E485-07D2-98E57134D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7AD383-4B52-BF2B-3594-0A68A08B7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91535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2D8BAA-F1A6-1F75-1653-C310912A7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440E3-0237-79E6-799D-2A1E1AB06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0BE614B-B0B4-6CB5-5492-04E4878C3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D07A29-0E58-9FAB-BA21-579E5B4EC1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882273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F8CF46-642B-0965-D389-CDACA798C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236454-6A3C-BF99-1F91-0DC02881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714D3-E074-08A5-A4F1-F43A89318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7802825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D6EA1-16DA-899B-197F-799C919F2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205F11-D3C4-EECA-4C1A-909CCAC3A3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F61982-A208-8F53-B456-89F81A18B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22C67A-B9B0-EDF0-B37D-7FC04B1F9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6CE0A-E36E-E429-3406-46E01F440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671CA5-DC4E-53D9-9972-C445E820DC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3746402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54D30C-6FA6-21E7-4118-64FDA08E6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DC862E1-F658-F270-E997-A661BEE22A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LV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32897CA-006F-5137-CED0-6425BC68A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380595-B51D-53A2-2A72-68DEBD8823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71878B-9C2D-AD17-FFAF-9C6628692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LV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4B9E76-78A4-0A5E-A365-E2225336C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1249569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8FEC23A-F41D-A6F0-7832-EB5ECBBDCB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LV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99900F-695E-8F21-4CC6-71408A091D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LV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9CE39C-0F6D-248E-F3CF-A27C3301F7F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472A61-0215-2E40-AD8B-BF32091AAB51}" type="datetimeFigureOut">
              <a:rPr lang="en-LV" smtClean="0"/>
              <a:t>06/20/2024</a:t>
            </a:fld>
            <a:endParaRPr lang="en-LV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78360D-A309-1614-F6BA-0AD9F9760C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LV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3C5C55-B91E-916E-23FD-18520625EF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D164C9-6D7E-CE42-B357-1FE59B261F3B}" type="slidenum">
              <a:rPr lang="en-LV" smtClean="0"/>
              <a:t>‹#›</a:t>
            </a:fld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46231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6092B-4DD0-9D0D-B4BC-3BBAD128DA3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LV" dirty="0"/>
              <a:t>Vladislava Teclava WireFrame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5827CA-2969-5443-0788-C6314F8654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LV" dirty="0"/>
              <a:t>Darbu veidoja Roberts Blite 310.gr</a:t>
            </a:r>
            <a:endParaRPr lang="lv-LV" dirty="0"/>
          </a:p>
          <a:p>
            <a:r>
              <a:rPr lang="lv-LV" dirty="0"/>
              <a:t>Iesniedzu darbu par Vladislava </a:t>
            </a:r>
            <a:r>
              <a:rPr lang="lv-LV" dirty="0" err="1"/>
              <a:t>Teclava</a:t>
            </a:r>
            <a:r>
              <a:rPr lang="lv-LV" dirty="0"/>
              <a:t> prasībām. Veidoju </a:t>
            </a:r>
            <a:r>
              <a:rPr lang="lv-LV" dirty="0" err="1"/>
              <a:t>PowePoint</a:t>
            </a:r>
            <a:r>
              <a:rPr lang="lv-LV" dirty="0"/>
              <a:t>, jo tajā mājas lapā bija limiti, kas bija iemesls, kādēļ nevarēju ielikt </a:t>
            </a:r>
            <a:r>
              <a:rPr lang="lv-LV" dirty="0" err="1"/>
              <a:t>link</a:t>
            </a:r>
            <a:r>
              <a:rPr lang="lv-LV" dirty="0"/>
              <a:t> uz </a:t>
            </a:r>
            <a:r>
              <a:rPr lang="lv-LV" dirty="0" err="1"/>
              <a:t>wireframe</a:t>
            </a:r>
            <a:r>
              <a:rPr lang="lv-LV"/>
              <a:t>.</a:t>
            </a: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2691428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6E862-D22B-8658-36D0-16EE48C6A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4400" b="1" dirty="0">
                <a:solidFill>
                  <a:prstClr val="black"/>
                </a:solidFill>
                <a:latin typeface="Times-Bold"/>
              </a:rPr>
              <a:t>Funkcionālie testi</a:t>
            </a:r>
            <a:endParaRPr lang="en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B2ACDE-9EB4-B12F-E7B1-73365DBABC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Reģistrācija un pieslēgšanās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Reģistrācijas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lietotāji var reģistrēties ar derīgu e-pastu un paroli.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Dubultās reģistrācijas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sistēma nepieļauj reģistrāciju ar jau reģistrētu e-pastu.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Pieslēgšanās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lietotāji var pieslēgties ar derīgu e-pastu un paroli.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Nepareizas paroles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sistēma neļauj pieslēgties ar nepareizu paroli.</a:t>
            </a:r>
            <a:endParaRPr lang="lv-LV" b="1" dirty="0">
              <a:solidFill>
                <a:prstClr val="black"/>
              </a:solidFill>
              <a:latin typeface="Times-Bold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Produktu izvietojums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Produktu skaita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galvenajā lapā tiek parādīti 4 produkti katrā rindā.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Paginācijas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vienā lapā tiek parādītas 7 rindas ar produktiem (kopā 28 produkti vienā lapā).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Paginācijas navigācijas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paginācija darbojas pareizi un lietotāji var pārvietoties starp lapām.</a:t>
            </a:r>
            <a:endParaRPr lang="lv-LV" b="1" dirty="0">
              <a:solidFill>
                <a:prstClr val="black"/>
              </a:solidFill>
              <a:latin typeface="Times-Bold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Produktu meklēšana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Nosaukuma meklēšanas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lietotāji var atrast produktus pēc to nosaukuma.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Uzņēmuma nosaukuma meklēšanas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lietotāji var atrast produktus pēc uzņēmuma nosaukuma.</a:t>
            </a:r>
            <a:endParaRPr lang="lv-LV" b="1" dirty="0">
              <a:solidFill>
                <a:prstClr val="black"/>
              </a:solidFill>
              <a:latin typeface="Times-Bold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Produktu filtrēšana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Cenas filtrēšanas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lietotāji var filtrēt produktus pēc cenas augošā un dilstošā secībā.</a:t>
            </a: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141820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2EA7CA-7A9F-F718-62E5-76389CF11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4400" b="1" dirty="0">
                <a:solidFill>
                  <a:prstClr val="black"/>
                </a:solidFill>
                <a:latin typeface="Times-Bold"/>
              </a:rPr>
              <a:t>Funkcionālie testi</a:t>
            </a:r>
            <a:endParaRPr lang="en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4208A-B632-1FF3-C10E-8E50B5926D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Produktu detaļas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Produktu detaļu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lietotāji var apskatīt produkta attēlu, nosaukumu, cenu un aprakstu.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Produkta lapas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katram produktam ir sava lapa, kur lietotāji var izvēlēties preces daudzumu un pievienot preci grozā.</a:t>
            </a:r>
            <a:endParaRPr lang="lv-LV" b="1" dirty="0">
              <a:solidFill>
                <a:prstClr val="black"/>
              </a:solidFill>
              <a:latin typeface="Times-Bold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Produktu grozs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Grozs </a:t>
            </a:r>
            <a:r>
              <a:rPr lang="lv-LV" b="1" dirty="0" err="1">
                <a:solidFill>
                  <a:prstClr val="black"/>
                </a:solidFill>
                <a:latin typeface="Times-Bold"/>
              </a:rPr>
              <a:t>headerā</a:t>
            </a:r>
            <a:r>
              <a:rPr lang="lv-LV" b="1" dirty="0">
                <a:solidFill>
                  <a:prstClr val="black"/>
                </a:solidFill>
                <a:latin typeface="Times-Bold"/>
              </a:rPr>
              <a:t>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grozs ir pieejams 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headerā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Produktu pievienošanas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piereģistrēti lietotāji var pievienot produktus savam grozam.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Grozā esošo preču informācija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grozā tiek attēlota preču cena, daudzums un cena ar izvēlēto daudzumu (cena * daudzums).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 err="1">
                <a:solidFill>
                  <a:prstClr val="black"/>
                </a:solidFill>
                <a:latin typeface="Times-Bold"/>
              </a:rPr>
              <a:t>Sumējošās</a:t>
            </a:r>
            <a:r>
              <a:rPr lang="lv-LV" b="1" dirty="0">
                <a:solidFill>
                  <a:prstClr val="black"/>
                </a:solidFill>
                <a:latin typeface="Times-Bold"/>
              </a:rPr>
              <a:t> cenas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grozā tiek pareizi attēlota preču summējošā cena.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Pasūtījuma veidošanas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atsevišķā lapā var veikt pasūtījumu.</a:t>
            </a:r>
            <a:endParaRPr lang="lv-LV" b="1" dirty="0">
              <a:solidFill>
                <a:prstClr val="black"/>
              </a:solidFill>
              <a:latin typeface="Times-Bold"/>
            </a:endParaRP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Lietotāja profils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Profila maiņas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lietotāji var mainīt savu e-pastu un paroli.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Aktīvo pasūtījumu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profilā tiek attēloti visi aktīvie pasūtījumi.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Pasūtījumu vēstures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profilā tiek attēlota pasūtījumu vēsture.</a:t>
            </a: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15310576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C4DCE8-1393-2E5A-B6BC-55791C671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v-LV" sz="4400" b="1" dirty="0">
                <a:solidFill>
                  <a:prstClr val="black"/>
                </a:solidFill>
                <a:latin typeface="Times-Bold"/>
              </a:rPr>
              <a:t>Nefunkcionālie testi</a:t>
            </a:r>
            <a:endParaRPr lang="en-LV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97AE44-49C8-307D-A41C-45AA20FC7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Dizains un krāsu shēma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Dizaina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Pārliecinieties, ka 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web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 veikala dizains ir balts ar viegli zaļajiem toņiem (70% balts, 30% zaļš).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Lietojamība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Lietotāja </a:t>
            </a:r>
            <a:r>
              <a:rPr lang="lv-LV" b="1" dirty="0" err="1">
                <a:solidFill>
                  <a:prstClr val="black"/>
                </a:solidFill>
                <a:latin typeface="Times-Bold"/>
              </a:rPr>
              <a:t>saskarnes</a:t>
            </a:r>
            <a:r>
              <a:rPr lang="lv-LV" b="1" dirty="0">
                <a:solidFill>
                  <a:prstClr val="black"/>
                </a:solidFill>
                <a:latin typeface="Times-Bold"/>
              </a:rPr>
              <a:t>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lietotāja 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saskarne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 ir viegli lietojama un saprotama.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>
                <a:solidFill>
                  <a:prstClr val="black"/>
                </a:solidFill>
                <a:latin typeface="Times-Bold"/>
              </a:rPr>
              <a:t>Drošība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Paroļu šifrēšanas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paroles tiek šifrētas un lietotāju dati ir aizsargāti.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Drošības pārbaudes testi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Veiciet drošības testus, lai pārbaudītu sistēmas neaizsargātības.</a:t>
            </a:r>
          </a:p>
          <a:p>
            <a:pPr marL="514350" indent="-514350">
              <a:buFont typeface="+mj-lt"/>
              <a:buAutoNum type="arabicPeriod"/>
            </a:pPr>
            <a:r>
              <a:rPr lang="lv-LV" sz="2800" b="1" dirty="0" err="1">
                <a:solidFill>
                  <a:prstClr val="black"/>
                </a:solidFill>
                <a:latin typeface="Times-Bold"/>
              </a:rPr>
              <a:t>Responsīvais</a:t>
            </a:r>
            <a:r>
              <a:rPr lang="lv-LV" sz="2800" b="1" dirty="0">
                <a:solidFill>
                  <a:prstClr val="black"/>
                </a:solidFill>
                <a:latin typeface="Times-Bold"/>
              </a:rPr>
              <a:t> dizain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Mobilās saderības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veikals ir viegli lietojams gan datorā, gan mobilajās ierīcēs.</a:t>
            </a:r>
          </a:p>
          <a:p>
            <a:pPr marL="971550" lvl="1" indent="-514350">
              <a:buFont typeface="+mj-lt"/>
              <a:buAutoNum type="arabicPeriod"/>
            </a:pPr>
            <a:r>
              <a:rPr lang="lv-LV" b="1" dirty="0">
                <a:solidFill>
                  <a:prstClr val="black"/>
                </a:solidFill>
                <a:latin typeface="Times-Bold"/>
              </a:rPr>
              <a:t>Dažādu pārlūku tests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: Pārbaudiet, vai veikals darbojas dažādos pārlūkos (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Chrome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, 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Firefox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, Safari, </a:t>
            </a:r>
            <a:r>
              <a:rPr lang="lv-LV" b="0" dirty="0" err="1">
                <a:solidFill>
                  <a:prstClr val="black"/>
                </a:solidFill>
                <a:latin typeface="Times-Roman"/>
              </a:rPr>
              <a:t>Edge</a:t>
            </a:r>
            <a:r>
              <a:rPr lang="lv-LV" b="0" dirty="0">
                <a:solidFill>
                  <a:prstClr val="black"/>
                </a:solidFill>
                <a:latin typeface="Times-Roman"/>
              </a:rPr>
              <a:t>).</a:t>
            </a: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2191484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7F58C-DDA3-3AD8-054B-EFC7E76F94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Jautājumi par WEB lapu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E2D371-672D-2388-9DE5-4F2D5A8AC4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LV" dirty="0"/>
              <a:t>Ievades lauku izmēri un novietojumi.</a:t>
            </a:r>
          </a:p>
          <a:p>
            <a:pPr marL="514350" indent="-514350">
              <a:buFont typeface="+mj-lt"/>
              <a:buAutoNum type="arabicPeriod"/>
            </a:pPr>
            <a:r>
              <a:rPr lang="en-LV" dirty="0"/>
              <a:t>”par mums” un “kontaktu” sadaļa</a:t>
            </a:r>
          </a:p>
        </p:txBody>
      </p:sp>
    </p:spTree>
    <p:extLst>
      <p:ext uri="{BB962C8B-B14F-4D97-AF65-F5344CB8AC3E}">
        <p14:creationId xmlns:p14="http://schemas.microsoft.com/office/powerpoint/2010/main" val="5915241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EC3BF-A0A1-0B96-5C0A-A3A85CECFE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Vērtējumi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CB623-EEF9-FCA6-56FA-35BEE153ED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LV" dirty="0"/>
              <a:t>Vladislavam Teclavam – 10 balles, jo uzskatu, ka darbs ir veikts labi, lielāka daļa bija saprotama un viegli izveidojama pēc prasībām.</a:t>
            </a:r>
          </a:p>
          <a:p>
            <a:pPr marL="0" indent="0">
              <a:buNone/>
            </a:pPr>
            <a:endParaRPr lang="en-LV" dirty="0"/>
          </a:p>
          <a:p>
            <a:pPr marL="0" indent="0">
              <a:buNone/>
            </a:pPr>
            <a:r>
              <a:rPr lang="en-LV" dirty="0"/>
              <a:t>Robertam Blitem – 10 balles, jo mums prasības, pēc izskata izskatās diezgan līdzīgas. </a:t>
            </a:r>
          </a:p>
        </p:txBody>
      </p:sp>
    </p:spTree>
    <p:extLst>
      <p:ext uri="{BB962C8B-B14F-4D97-AF65-F5344CB8AC3E}">
        <p14:creationId xmlns:p14="http://schemas.microsoft.com/office/powerpoint/2010/main" val="2723448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C036F-F5BE-7CCB-2604-0BA516B4A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LV" dirty="0"/>
              <a:t>Pieslēgšanās un reģistrēšanās formas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C33F5B1-840E-B0BC-9A25-3D9B09BEF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96121"/>
            <a:ext cx="3975100" cy="2489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35E2FA5-CD67-D762-7207-25B453F7F2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8119" y="1296121"/>
            <a:ext cx="3708400" cy="3860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DA450D-E461-678E-A977-9A1781AC8353}"/>
              </a:ext>
            </a:extLst>
          </p:cNvPr>
          <p:cNvSpPr txBox="1"/>
          <p:nvPr/>
        </p:nvSpPr>
        <p:spPr>
          <a:xfrm>
            <a:off x="1013114" y="5494795"/>
            <a:ext cx="60994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Lietotājam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pieslēgties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reģistrēties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aizmirsis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savu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paroli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e-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pastu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tad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var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atjaunināt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to.</a:t>
            </a:r>
            <a:endParaRPr lang="en-GB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8281D49-8974-C570-5A4F-63E0407EE491}"/>
              </a:ext>
            </a:extLst>
          </p:cNvPr>
          <p:cNvSpPr txBox="1"/>
          <p:nvPr/>
        </p:nvSpPr>
        <p:spPr>
          <a:xfrm>
            <a:off x="6277841" y="4940614"/>
            <a:ext cx="60994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Lietotājam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reģistrējoties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tiek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saglabāti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datubāzē</a:t>
            </a:r>
            <a:endParaRPr lang="en-GB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3987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F2C63-9B92-D5F8-4D90-99584832E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LV" dirty="0"/>
              <a:t>Nereģistrēta lietotāja sākumlapa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13C5A2-1A1A-023E-36B4-330437E033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7315" y="0"/>
            <a:ext cx="4154685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3BF4E53-7A1B-D498-D833-40FBE407CF10}"/>
              </a:ext>
            </a:extLst>
          </p:cNvPr>
          <p:cNvSpPr txBox="1"/>
          <p:nvPr/>
        </p:nvSpPr>
        <p:spPr>
          <a:xfrm>
            <a:off x="0" y="1089049"/>
            <a:ext cx="609946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Nereģistrēts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sākumlapā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var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redzēt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produktus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meklēt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pēc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uzņēmuma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nosaukuma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filtrēt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pēc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zemākās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augstāko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otrādāk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alfabēta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secībā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pretēji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GB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15771E-9923-09B2-3C29-84AC76F2B02B}"/>
              </a:ext>
            </a:extLst>
          </p:cNvPr>
          <p:cNvSpPr txBox="1"/>
          <p:nvPr/>
        </p:nvSpPr>
        <p:spPr>
          <a:xfrm>
            <a:off x="121228" y="2561095"/>
            <a:ext cx="60994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Neņēmot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vērā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reģistrēt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nereģistrēts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lietotājam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apskatīt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produkta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informāciju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D28DCD-9A01-B990-869E-0C57A55B4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143" y="3549058"/>
            <a:ext cx="5297632" cy="2704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6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F2C63-9B92-D5F8-4D90-99584832E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LV" dirty="0"/>
              <a:t>Nereģistrēta lietotāja sākumlapa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3BF4E53-7A1B-D498-D833-40FBE407CF10}"/>
              </a:ext>
            </a:extLst>
          </p:cNvPr>
          <p:cNvSpPr txBox="1"/>
          <p:nvPr/>
        </p:nvSpPr>
        <p:spPr>
          <a:xfrm>
            <a:off x="0" y="1089049"/>
            <a:ext cx="609946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Reģistrēts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var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redzēt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produktus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meklēt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pēc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uzņēmuma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nosaukuma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filtrēt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pēc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zemākās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augstāko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otrādāk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alfabēta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secībā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pretēji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izrakstīties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labot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apskatīt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grozu</a:t>
            </a:r>
            <a:endParaRPr lang="en-GB" sz="1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15771E-9923-09B2-3C29-84AC76F2B02B}"/>
              </a:ext>
            </a:extLst>
          </p:cNvPr>
          <p:cNvSpPr txBox="1"/>
          <p:nvPr/>
        </p:nvSpPr>
        <p:spPr>
          <a:xfrm>
            <a:off x="121228" y="2782669"/>
            <a:ext cx="609946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Neņēmot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vērā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reģistrēt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nereģistrēts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lietotājam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apskatīt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produkta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informāciju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D28DCD-9A01-B990-869E-0C57A55B4B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228" y="3645292"/>
            <a:ext cx="5297632" cy="270480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DA86096-780B-2EBF-B9E5-0F6C92B9C1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06208" y="0"/>
            <a:ext cx="4385792" cy="6858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D7EC06F-7C96-1D9D-7AAB-4B2CAD3810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5486" y="4517331"/>
            <a:ext cx="2756477" cy="960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6026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A89E-4FA8-ADC2-CD86-E517D6AFD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Filtrēšana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45313F5-EA67-BA75-0EF7-292427E1F3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464" y="1454728"/>
            <a:ext cx="3479800" cy="3429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9394D1F-6A68-2A8F-3557-F7315440D395}"/>
              </a:ext>
            </a:extLst>
          </p:cNvPr>
          <p:cNvSpPr txBox="1"/>
          <p:nvPr/>
        </p:nvSpPr>
        <p:spPr>
          <a:xfrm>
            <a:off x="5151007" y="1826706"/>
            <a:ext cx="60994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Uzspiežot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piltuves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jeb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filtra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simbola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filtrēt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zemākās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cenas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augstāko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otrādāk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alfabēta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secībā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pretēji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122985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E3A89E-4FA8-ADC2-CD86-E517D6AFD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Grozs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9394D1F-6A68-2A8F-3557-F7315440D395}"/>
              </a:ext>
            </a:extLst>
          </p:cNvPr>
          <p:cNvSpPr txBox="1"/>
          <p:nvPr/>
        </p:nvSpPr>
        <p:spPr>
          <a:xfrm>
            <a:off x="5151007" y="1826706"/>
            <a:ext cx="609946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Uzspiežot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uz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ratiņiem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jeb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groza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simbola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iespēja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apskatīt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produktus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kurus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pievienojis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grozam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– 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to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daudzumu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kopējo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groza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cenu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9C1074-4926-DBF5-3110-32AB8C1323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741" y="1826706"/>
            <a:ext cx="3670300" cy="391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0939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9D5DE9-6BDF-8DB9-DA3E-DE9709C669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LV" dirty="0"/>
              <a:t>Profils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4EF22AE-63E4-6E31-ED29-EEF23457A8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0"/>
            <a:ext cx="7772400" cy="68416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467F0C1E-F45D-6FEC-FE6D-CD162CB31809}"/>
              </a:ext>
            </a:extLst>
          </p:cNvPr>
          <p:cNvSpPr txBox="1"/>
          <p:nvPr/>
        </p:nvSpPr>
        <p:spPr>
          <a:xfrm>
            <a:off x="0" y="1120124"/>
            <a:ext cx="4419600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Reģistr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ēta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profilā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viss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info par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attēlā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nav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norādīts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konkrēts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info!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Lietotājs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var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labot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visu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savu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informāciju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pievienot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piegādes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adresi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apmaksas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veidu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Kartes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informācija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rāda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tikai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pēdējos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4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ciparus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no 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kartes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numura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drošības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kodu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nerāda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Kā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arī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caur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profile var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apskatīt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aktīvos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pasūtījumus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un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jau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veiktos</a:t>
            </a:r>
            <a:b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pasūtījumus</a:t>
            </a:r>
            <a:r>
              <a:rPr lang="en-GB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203787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C1F9D-9882-6EA8-05CC-6E57C95CF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LV" dirty="0"/>
              <a:t>Tabula ar aktīvajiem pasūtījumiem.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027EFCF-CBA1-67BD-F73E-6F2DC56BE1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831" y="1325563"/>
            <a:ext cx="7772400" cy="34011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AC34664-404E-11AD-DE44-DA49513AFBAA}"/>
              </a:ext>
            </a:extLst>
          </p:cNvPr>
          <p:cNvSpPr txBox="1"/>
          <p:nvPr/>
        </p:nvSpPr>
        <p:spPr>
          <a:xfrm>
            <a:off x="7772400" y="1514979"/>
            <a:ext cx="44196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Aktīvo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pasūtījumu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gadījumā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netiek</a:t>
            </a:r>
            <a:b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informācija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parādīta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par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datumiem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.</a:t>
            </a:r>
            <a:endParaRPr lang="en-GB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88579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20901-DA6E-326E-7086-CA83B73388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Tabula ar noslēgtiem pasūtījumiem.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2A39D3-EC48-4C04-0CD0-4BB28C0EB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73" y="1822450"/>
            <a:ext cx="7772400" cy="350901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008335F-CA3E-2187-6923-433434095E9A}"/>
              </a:ext>
            </a:extLst>
          </p:cNvPr>
          <p:cNvSpPr txBox="1"/>
          <p:nvPr/>
        </p:nvSpPr>
        <p:spPr>
          <a:xfrm>
            <a:off x="7772400" y="1514979"/>
            <a:ext cx="44196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Noslēgto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pasūtījumu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gadījumā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tiek</a:t>
            </a:r>
            <a:b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norādīts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paūtīšanas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datums,</a:t>
            </a:r>
            <a:b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izsūtīšanas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datums un </a:t>
            </a:r>
            <a:b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sz="1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saņemšanas</a:t>
            </a:r>
            <a:r>
              <a:rPr lang="en-GB" sz="1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datums.</a:t>
            </a:r>
            <a:endParaRPr lang="en-GB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783044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877</Words>
  <Application>Microsoft Office PowerPoint</Application>
  <PresentationFormat>Widescreen</PresentationFormat>
  <Paragraphs>77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Times-Bold</vt:lpstr>
      <vt:lpstr>Times-Roman</vt:lpstr>
      <vt:lpstr>Office Theme</vt:lpstr>
      <vt:lpstr>Vladislava Teclava WireFrame</vt:lpstr>
      <vt:lpstr>Pieslēgšanās un reģistrēšanās formas</vt:lpstr>
      <vt:lpstr>Nereģistrēta lietotāja sākumlapa</vt:lpstr>
      <vt:lpstr>Nereģistrēta lietotāja sākumlapa</vt:lpstr>
      <vt:lpstr>Filtrēšana</vt:lpstr>
      <vt:lpstr>Grozs</vt:lpstr>
      <vt:lpstr>Profils</vt:lpstr>
      <vt:lpstr>Tabula ar aktīvajiem pasūtījumiem.</vt:lpstr>
      <vt:lpstr>Tabula ar noslēgtiem pasūtījumiem.</vt:lpstr>
      <vt:lpstr>Funkcionālie testi</vt:lpstr>
      <vt:lpstr>Funkcionālie testi</vt:lpstr>
      <vt:lpstr>Nefunkcionālie testi</vt:lpstr>
      <vt:lpstr>Jautājumi par WEB lapu</vt:lpstr>
      <vt:lpstr>Vērtējumi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Vladislava Teclava WireFrame</dc:title>
  <dc:creator>Microsoft Office User</dc:creator>
  <cp:lastModifiedBy>boss</cp:lastModifiedBy>
  <cp:revision>2</cp:revision>
  <dcterms:created xsi:type="dcterms:W3CDTF">2024-06-13T13:08:56Z</dcterms:created>
  <dcterms:modified xsi:type="dcterms:W3CDTF">2024-06-20T15:17:41Z</dcterms:modified>
</cp:coreProperties>
</file>