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56" r:id="rId3"/>
    <p:sldId id="279" r:id="rId4"/>
    <p:sldId id="278" r:id="rId5"/>
    <p:sldId id="277" r:id="rId6"/>
    <p:sldId id="264" r:id="rId7"/>
    <p:sldId id="267" r:id="rId8"/>
    <p:sldId id="269" r:id="rId9"/>
    <p:sldId id="273" r:id="rId10"/>
    <p:sldId id="275" r:id="rId11"/>
    <p:sldId id="274" r:id="rId12"/>
    <p:sldId id="271" r:id="rId13"/>
    <p:sldId id="272" r:id="rId14"/>
    <p:sldId id="268" r:id="rId15"/>
    <p:sldId id="265" r:id="rId16"/>
    <p:sldId id="266" r:id="rId17"/>
    <p:sldId id="257" r:id="rId18"/>
    <p:sldId id="261" r:id="rId19"/>
    <p:sldId id="262" r:id="rId20"/>
    <p:sldId id="263" r:id="rId21"/>
    <p:sldId id="276" r:id="rId22"/>
    <p:sldId id="260" r:id="rId23"/>
    <p:sldId id="25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007B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107" d="100"/>
          <a:sy n="107" d="100"/>
        </p:scale>
        <p:origin x="750"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1BB17-3E14-1BBD-F20E-7957A7F2AAA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E7A780C-1E7F-D08C-4903-6DD9E648D3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300F5C3-1361-6F43-3EDC-A76312FB1EE6}"/>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5" name="Footer Placeholder 4">
            <a:extLst>
              <a:ext uri="{FF2B5EF4-FFF2-40B4-BE49-F238E27FC236}">
                <a16:creationId xmlns:a16="http://schemas.microsoft.com/office/drawing/2014/main" id="{648DB116-8DEB-AB59-E2AC-A1F8F9A220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FB51FE-6024-87EA-D7FB-2C973AC84534}"/>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37280508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95CB48-A0AA-6BD4-FBEA-38BB66DD2F5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BBA0146-DB0A-3521-E6A8-C2167D7F6E3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8701F2E-F0BB-51C6-2B7E-F987C1890509}"/>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5" name="Footer Placeholder 4">
            <a:extLst>
              <a:ext uri="{FF2B5EF4-FFF2-40B4-BE49-F238E27FC236}">
                <a16:creationId xmlns:a16="http://schemas.microsoft.com/office/drawing/2014/main" id="{6156394A-E768-A712-7E98-6757BD0919D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4F60318-2891-BF1A-8273-F3276E66ECC5}"/>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4010247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197EF6F-0C0B-7D23-BBAD-09BAAF6FAF8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309987C-089C-CFC1-01B9-C48923BBE73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D3BECB-73AA-A350-50D3-D2765E4E63ED}"/>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5" name="Footer Placeholder 4">
            <a:extLst>
              <a:ext uri="{FF2B5EF4-FFF2-40B4-BE49-F238E27FC236}">
                <a16:creationId xmlns:a16="http://schemas.microsoft.com/office/drawing/2014/main" id="{9D834AE7-1CB3-5B68-751D-947D82F3334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684A087-8467-0B2E-271E-39936FF32E53}"/>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2528830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D3C37-12F5-7B75-01CE-B6B27616112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0B56E4-286C-E7D4-5D65-D3A714267053}"/>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7A9A08B-0B29-4005-F27B-F4329F3282B4}"/>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5" name="Footer Placeholder 4">
            <a:extLst>
              <a:ext uri="{FF2B5EF4-FFF2-40B4-BE49-F238E27FC236}">
                <a16:creationId xmlns:a16="http://schemas.microsoft.com/office/drawing/2014/main" id="{EA664950-355B-FC9E-27CB-AA6E3ABB7D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C987484-1666-FE9D-8AB2-74692D175992}"/>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17356993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44ACB4-D321-860D-9E49-1E4F49505F8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BD9F4A0-D342-1D6E-CDCA-BAB8A5FD853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F3333D1-B7E8-C7E2-0B6A-E7EDD7E129DB}"/>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5" name="Footer Placeholder 4">
            <a:extLst>
              <a:ext uri="{FF2B5EF4-FFF2-40B4-BE49-F238E27FC236}">
                <a16:creationId xmlns:a16="http://schemas.microsoft.com/office/drawing/2014/main" id="{6B5AAE51-AEAB-6D2C-835D-B9D64D0F91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6A7E84E-54A9-8D74-41A1-15226AE4F154}"/>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24843689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3A9BB-EBE2-18EC-0421-1F1DDE70493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9981D20-09A3-AC32-6795-8FF193A6396F}"/>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4232061-0B74-3547-944B-56351C8D23B7}"/>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CF2B795-4024-8CDA-08DF-D5203C21E0AF}"/>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6" name="Footer Placeholder 5">
            <a:extLst>
              <a:ext uri="{FF2B5EF4-FFF2-40B4-BE49-F238E27FC236}">
                <a16:creationId xmlns:a16="http://schemas.microsoft.com/office/drawing/2014/main" id="{3E85955D-8701-7DCC-D981-70E31C17C6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B4AE816-0F69-A31E-24F7-3A46C9D7F4B0}"/>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3214926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6C5EF-7D2A-1E6C-3C3A-31AFF5AE2E7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E7D5122-69FF-D20C-3DE6-CC6DEF58A1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C5B210A-6840-09EF-B5FB-B86A92F1FC8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9993FDF7-38D7-8087-5386-DBAD38B0527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680FEA2-BD71-712F-F301-425351C9A5A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502F2BE-560D-AF35-4D79-06FBAD170CEA}"/>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8" name="Footer Placeholder 7">
            <a:extLst>
              <a:ext uri="{FF2B5EF4-FFF2-40B4-BE49-F238E27FC236}">
                <a16:creationId xmlns:a16="http://schemas.microsoft.com/office/drawing/2014/main" id="{BFCA1031-4E77-A636-6002-2F0A9D98107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E58A509-21C5-DDC6-3793-90FEE48982A7}"/>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1414888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482695-D9ED-218A-A196-2D332CF95F2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384B2B-7F38-9A38-0E07-F3F39FD7D214}"/>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4" name="Footer Placeholder 3">
            <a:extLst>
              <a:ext uri="{FF2B5EF4-FFF2-40B4-BE49-F238E27FC236}">
                <a16:creationId xmlns:a16="http://schemas.microsoft.com/office/drawing/2014/main" id="{EBF0EFF1-B246-6B7C-5F2F-C506D5D8A3E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8EBFFED-BD86-60FE-702B-2C45DF94BE8F}"/>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11564411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2C794DD-53DB-F34C-3AFF-2F99E36654E9}"/>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3" name="Footer Placeholder 2">
            <a:extLst>
              <a:ext uri="{FF2B5EF4-FFF2-40B4-BE49-F238E27FC236}">
                <a16:creationId xmlns:a16="http://schemas.microsoft.com/office/drawing/2014/main" id="{C66F15F4-87FD-EC88-46E3-0F0DF924B4C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D0999E9-C2E9-BFEC-4E7B-937C336E7F65}"/>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2322586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59BBA6-E847-44C3-3F34-FD1E3111288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FF8B6A0-8603-B2F8-96AD-1A12F75406F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47370D-A487-9423-800B-F4808EA1EA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319DFF5-926B-94D8-A428-BB75BE25FB9D}"/>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6" name="Footer Placeholder 5">
            <a:extLst>
              <a:ext uri="{FF2B5EF4-FFF2-40B4-BE49-F238E27FC236}">
                <a16:creationId xmlns:a16="http://schemas.microsoft.com/office/drawing/2014/main" id="{3E3282BC-E3FD-41CC-00B4-DFAB6E3476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7CE8BB0-FF5F-D34E-C37C-9321B608309B}"/>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165054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3C7C7-4BB8-1DF4-01DE-C0BE73A9FBC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2DD49E1-B5FA-0399-13FD-14AD458CCD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D13D52C-77AD-A658-F699-51981EA7F48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F13CD5F-73E5-7FE5-F3A9-D95A862D6F74}"/>
              </a:ext>
            </a:extLst>
          </p:cNvPr>
          <p:cNvSpPr>
            <a:spLocks noGrp="1"/>
          </p:cNvSpPr>
          <p:nvPr>
            <p:ph type="dt" sz="half" idx="10"/>
          </p:nvPr>
        </p:nvSpPr>
        <p:spPr/>
        <p:txBody>
          <a:bodyPr/>
          <a:lstStyle/>
          <a:p>
            <a:fld id="{F112710D-F662-4ED4-9B2E-0D3E288CEFE7}" type="datetimeFigureOut">
              <a:rPr lang="en-US" smtClean="0"/>
              <a:t>6/20/2024</a:t>
            </a:fld>
            <a:endParaRPr lang="en-US"/>
          </a:p>
        </p:txBody>
      </p:sp>
      <p:sp>
        <p:nvSpPr>
          <p:cNvPr id="6" name="Footer Placeholder 5">
            <a:extLst>
              <a:ext uri="{FF2B5EF4-FFF2-40B4-BE49-F238E27FC236}">
                <a16:creationId xmlns:a16="http://schemas.microsoft.com/office/drawing/2014/main" id="{2231ABFD-5041-AA24-CD4D-56E4377AD3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653BE70-403D-803C-EF3D-76A73E8DB3D6}"/>
              </a:ext>
            </a:extLst>
          </p:cNvPr>
          <p:cNvSpPr>
            <a:spLocks noGrp="1"/>
          </p:cNvSpPr>
          <p:nvPr>
            <p:ph type="sldNum" sz="quarter" idx="12"/>
          </p:nvPr>
        </p:nvSpPr>
        <p:spPr/>
        <p:txBody>
          <a:bodyPr/>
          <a:lstStyle/>
          <a:p>
            <a:fld id="{601ABF27-BB7E-4907-BBD2-6BAC66DEDDE0}" type="slidenum">
              <a:rPr lang="en-US" smtClean="0"/>
              <a:t>‹#›</a:t>
            </a:fld>
            <a:endParaRPr lang="en-US"/>
          </a:p>
        </p:txBody>
      </p:sp>
    </p:spTree>
    <p:extLst>
      <p:ext uri="{BB962C8B-B14F-4D97-AF65-F5344CB8AC3E}">
        <p14:creationId xmlns:p14="http://schemas.microsoft.com/office/powerpoint/2010/main" val="30379041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DF452D-5752-131D-9582-C42E85710A5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2EAC46A-33AE-4DF1-38EA-7A0925133BD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A736A5-C222-5A1C-994B-90D8A5F934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12710D-F662-4ED4-9B2E-0D3E288CEFE7}" type="datetimeFigureOut">
              <a:rPr lang="en-US" smtClean="0"/>
              <a:t>6/20/2024</a:t>
            </a:fld>
            <a:endParaRPr lang="en-US"/>
          </a:p>
        </p:txBody>
      </p:sp>
      <p:sp>
        <p:nvSpPr>
          <p:cNvPr id="5" name="Footer Placeholder 4">
            <a:extLst>
              <a:ext uri="{FF2B5EF4-FFF2-40B4-BE49-F238E27FC236}">
                <a16:creationId xmlns:a16="http://schemas.microsoft.com/office/drawing/2014/main" id="{7148C6E4-1FA2-E7A2-0405-E0CBFB8FC1E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23539A9-ED59-C066-AC50-28ABEABFAEC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1ABF27-BB7E-4907-BBD2-6BAC66DEDDE0}" type="slidenum">
              <a:rPr lang="en-US" smtClean="0"/>
              <a:t>‹#›</a:t>
            </a:fld>
            <a:endParaRPr lang="en-US"/>
          </a:p>
        </p:txBody>
      </p:sp>
    </p:spTree>
    <p:extLst>
      <p:ext uri="{BB962C8B-B14F-4D97-AF65-F5344CB8AC3E}">
        <p14:creationId xmlns:p14="http://schemas.microsoft.com/office/powerpoint/2010/main" val="2780626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3.xml"/><Relationship Id="rId7" Type="http://schemas.openxmlformats.org/officeDocument/2006/relationships/slide" Target="slide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slide" Target="slide6.xml"/><Relationship Id="rId4" Type="http://schemas.openxmlformats.org/officeDocument/2006/relationships/slide" Target="slide7.xml"/><Relationship Id="rId9" Type="http://schemas.openxmlformats.org/officeDocument/2006/relationships/slide" Target="slide20.xml"/></Relationships>
</file>

<file path=ppt/slides/_rels/slide11.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3.xml"/><Relationship Id="rId7" Type="http://schemas.openxmlformats.org/officeDocument/2006/relationships/slide" Target="slide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slide" Target="slide6.xml"/><Relationship Id="rId4" Type="http://schemas.openxmlformats.org/officeDocument/2006/relationships/slide" Target="slide7.xml"/><Relationship Id="rId9" Type="http://schemas.openxmlformats.org/officeDocument/2006/relationships/slide" Target="slide20.xml"/></Relationships>
</file>

<file path=ppt/slides/_rels/slide12.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3.xml"/><Relationship Id="rId7" Type="http://schemas.openxmlformats.org/officeDocument/2006/relationships/slide" Target="slide12.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7.xml"/><Relationship Id="rId10" Type="http://schemas.openxmlformats.org/officeDocument/2006/relationships/slide" Target="slide20.xml"/><Relationship Id="rId4" Type="http://schemas.openxmlformats.org/officeDocument/2006/relationships/slide" Target="slide3.xml"/><Relationship Id="rId9" Type="http://schemas.openxmlformats.org/officeDocument/2006/relationships/slide" Target="slide9.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image" Target="../media/image2.png"/><Relationship Id="rId7" Type="http://schemas.openxmlformats.org/officeDocument/2006/relationships/slide" Target="slide6.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7.xml"/><Relationship Id="rId11" Type="http://schemas.openxmlformats.org/officeDocument/2006/relationships/slide" Target="slide20.xml"/><Relationship Id="rId5" Type="http://schemas.openxmlformats.org/officeDocument/2006/relationships/slide" Target="slide3.xml"/><Relationship Id="rId10" Type="http://schemas.openxmlformats.org/officeDocument/2006/relationships/slide" Target="slide9.xml"/><Relationship Id="rId4" Type="http://schemas.openxmlformats.org/officeDocument/2006/relationships/image" Target="../media/image3.svg"/><Relationship Id="rId9" Type="http://schemas.openxmlformats.org/officeDocument/2006/relationships/slide" Target="slide8.xml"/></Relationships>
</file>

<file path=ppt/slides/_rels/slide15.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16.xml"/><Relationship Id="rId7" Type="http://schemas.openxmlformats.org/officeDocument/2006/relationships/slide" Target="slide12.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7.xml"/><Relationship Id="rId10" Type="http://schemas.openxmlformats.org/officeDocument/2006/relationships/slide" Target="slide20.xml"/><Relationship Id="rId4" Type="http://schemas.openxmlformats.org/officeDocument/2006/relationships/slide" Target="slide3.xml"/><Relationship Id="rId9" Type="http://schemas.openxmlformats.org/officeDocument/2006/relationships/slide" Target="slide9.xml"/></Relationships>
</file>

<file path=ppt/slides/_rels/slide16.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6.xml"/><Relationship Id="rId7" Type="http://schemas.openxmlformats.org/officeDocument/2006/relationships/slide" Target="slide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slide" Target="slide7.xml"/><Relationship Id="rId4" Type="http://schemas.openxmlformats.org/officeDocument/2006/relationships/slide" Target="slide3.xml"/><Relationship Id="rId9" Type="http://schemas.openxmlformats.org/officeDocument/2006/relationships/slide" Target="slide20.xml"/></Relationships>
</file>

<file path=ppt/slides/_rels/slide17.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3.xml"/><Relationship Id="rId7" Type="http://schemas.openxmlformats.org/officeDocument/2006/relationships/slide" Target="slide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slide" Target="slide6.xml"/><Relationship Id="rId4" Type="http://schemas.openxmlformats.org/officeDocument/2006/relationships/slide" Target="slide7.xml"/><Relationship Id="rId9" Type="http://schemas.openxmlformats.org/officeDocument/2006/relationships/slide" Target="slide20.xml"/></Relationships>
</file>

<file path=ppt/slides/_rels/slide18.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slide" Target="slide19.xml"/></Relationships>
</file>

<file path=ppt/slides/_rels/slide19.xml.rels><?xml version="1.0" encoding="UTF-8" standalone="yes"?>
<Relationships xmlns="http://schemas.openxmlformats.org/package/2006/relationships"><Relationship Id="rId3" Type="http://schemas.openxmlformats.org/officeDocument/2006/relationships/slide" Target="slide3.xml"/><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slide" Target="slide18.xml"/></Relationships>
</file>

<file path=ppt/slides/_rels/slide2.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image" Target="../media/image3.svg"/><Relationship Id="rId3" Type="http://schemas.openxmlformats.org/officeDocument/2006/relationships/slide" Target="slide17.xml"/><Relationship Id="rId7" Type="http://schemas.openxmlformats.org/officeDocument/2006/relationships/slide" Target="slide6.xml"/><Relationship Id="rId12" Type="http://schemas.openxmlformats.org/officeDocument/2006/relationships/image" Target="../media/image2.png"/><Relationship Id="rId2" Type="http://schemas.openxmlformats.org/officeDocument/2006/relationships/slide" Target="slide5.xml"/><Relationship Id="rId1" Type="http://schemas.openxmlformats.org/officeDocument/2006/relationships/slideLayout" Target="../slideLayouts/slideLayout7.xml"/><Relationship Id="rId6" Type="http://schemas.openxmlformats.org/officeDocument/2006/relationships/slide" Target="slide18.xml"/><Relationship Id="rId11" Type="http://schemas.openxmlformats.org/officeDocument/2006/relationships/image" Target="../media/image1.png"/><Relationship Id="rId5" Type="http://schemas.openxmlformats.org/officeDocument/2006/relationships/slide" Target="slide7.xml"/><Relationship Id="rId10" Type="http://schemas.openxmlformats.org/officeDocument/2006/relationships/slide" Target="slide9.xml"/><Relationship Id="rId4" Type="http://schemas.openxmlformats.org/officeDocument/2006/relationships/slide" Target="slide3.xml"/><Relationship Id="rId9" Type="http://schemas.openxmlformats.org/officeDocument/2006/relationships/slide" Target="slide8.xml"/><Relationship Id="rId14" Type="http://schemas.openxmlformats.org/officeDocument/2006/relationships/slide" Target="slide4.xml"/></Relationships>
</file>

<file path=ppt/slides/_rels/slide20.xml.rels><?xml version="1.0" encoding="UTF-8" standalone="yes"?>
<Relationships xmlns="http://schemas.openxmlformats.org/package/2006/relationships"><Relationship Id="rId8" Type="http://schemas.openxmlformats.org/officeDocument/2006/relationships/slide" Target="slide8.xml"/><Relationship Id="rId3" Type="http://schemas.openxmlformats.org/officeDocument/2006/relationships/slide" Target="slide21.xml"/><Relationship Id="rId7" Type="http://schemas.openxmlformats.org/officeDocument/2006/relationships/slide" Target="slide12.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7.xml"/><Relationship Id="rId10" Type="http://schemas.openxmlformats.org/officeDocument/2006/relationships/slide" Target="slide20.xml"/><Relationship Id="rId4" Type="http://schemas.openxmlformats.org/officeDocument/2006/relationships/slide" Target="slide3.xml"/><Relationship Id="rId9" Type="http://schemas.openxmlformats.org/officeDocument/2006/relationships/slide" Target="slide9.xml"/></Relationships>
</file>

<file path=ppt/slides/_rels/slide21.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image" Target="../media/image2.png"/><Relationship Id="rId7" Type="http://schemas.openxmlformats.org/officeDocument/2006/relationships/slide" Target="slide6.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7.xml"/><Relationship Id="rId11" Type="http://schemas.openxmlformats.org/officeDocument/2006/relationships/slide" Target="slide20.xml"/><Relationship Id="rId5" Type="http://schemas.openxmlformats.org/officeDocument/2006/relationships/slide" Target="slide3.xml"/><Relationship Id="rId10" Type="http://schemas.openxmlformats.org/officeDocument/2006/relationships/slide" Target="slide9.xml"/><Relationship Id="rId4" Type="http://schemas.openxmlformats.org/officeDocument/2006/relationships/image" Target="../media/image3.svg"/><Relationship Id="rId9" Type="http://schemas.openxmlformats.org/officeDocument/2006/relationships/slide" Target="slide8.xml"/></Relationships>
</file>

<file path=ppt/slides/_rels/slide2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3.xml"/><Relationship Id="rId7" Type="http://schemas.openxmlformats.org/officeDocument/2006/relationships/slide" Target="slide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slide" Target="slide6.xml"/><Relationship Id="rId4" Type="http://schemas.openxmlformats.org/officeDocument/2006/relationships/slide" Target="slide7.xml"/><Relationship Id="rId9" Type="http://schemas.openxmlformats.org/officeDocument/2006/relationships/slide" Target="slide20.xml"/></Relationships>
</file>

<file path=ppt/slides/_rels/slide23.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3.xml"/><Relationship Id="rId7" Type="http://schemas.openxmlformats.org/officeDocument/2006/relationships/slide" Target="slide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slide" Target="slide6.xml"/><Relationship Id="rId4" Type="http://schemas.openxmlformats.org/officeDocument/2006/relationships/slide" Target="slide7.xml"/><Relationship Id="rId9" Type="http://schemas.openxmlformats.org/officeDocument/2006/relationships/slide" Target="slide20.xml"/></Relationships>
</file>

<file path=ppt/slides/_rels/slide3.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4.xml"/><Relationship Id="rId3" Type="http://schemas.openxmlformats.org/officeDocument/2006/relationships/image" Target="../media/image1.png"/><Relationship Id="rId7" Type="http://schemas.openxmlformats.org/officeDocument/2006/relationships/slide" Target="slide7.xml"/><Relationship Id="rId12" Type="http://schemas.openxmlformats.org/officeDocument/2006/relationships/slide" Target="slide5.xml"/><Relationship Id="rId2" Type="http://schemas.openxmlformats.org/officeDocument/2006/relationships/slide" Target="slide20.xml"/><Relationship Id="rId1" Type="http://schemas.openxmlformats.org/officeDocument/2006/relationships/slideLayout" Target="../slideLayouts/slideLayout7.xml"/><Relationship Id="rId6" Type="http://schemas.openxmlformats.org/officeDocument/2006/relationships/slide" Target="slide3.xml"/><Relationship Id="rId11" Type="http://schemas.openxmlformats.org/officeDocument/2006/relationships/slide" Target="slide9.xml"/><Relationship Id="rId5" Type="http://schemas.openxmlformats.org/officeDocument/2006/relationships/image" Target="../media/image3.svg"/><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12.xml"/></Relationships>
</file>

<file path=ppt/slides/_rels/slide4.xml.rels><?xml version="1.0" encoding="UTF-8" standalone="yes"?>
<Relationships xmlns="http://schemas.openxmlformats.org/package/2006/relationships"><Relationship Id="rId8" Type="http://schemas.openxmlformats.org/officeDocument/2006/relationships/slide" Target="slide6.xml"/><Relationship Id="rId13" Type="http://schemas.openxmlformats.org/officeDocument/2006/relationships/slide" Target="slide5.xml"/><Relationship Id="rId3" Type="http://schemas.openxmlformats.org/officeDocument/2006/relationships/image" Target="../media/image2.png"/><Relationship Id="rId7" Type="http://schemas.openxmlformats.org/officeDocument/2006/relationships/slide" Target="slide7.xml"/><Relationship Id="rId12" Type="http://schemas.openxmlformats.org/officeDocument/2006/relationships/slide" Target="slide20.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3.xml"/><Relationship Id="rId11" Type="http://schemas.openxmlformats.org/officeDocument/2006/relationships/slide" Target="slide9.xml"/><Relationship Id="rId5" Type="http://schemas.openxmlformats.org/officeDocument/2006/relationships/image" Target="../media/image4.png"/><Relationship Id="rId10" Type="http://schemas.openxmlformats.org/officeDocument/2006/relationships/slide" Target="slide8.xml"/><Relationship Id="rId4" Type="http://schemas.openxmlformats.org/officeDocument/2006/relationships/image" Target="../media/image3.svg"/><Relationship Id="rId9" Type="http://schemas.openxmlformats.org/officeDocument/2006/relationships/slide" Target="slide12.xml"/></Relationships>
</file>

<file path=ppt/slides/_rels/slide5.xml.rels><?xml version="1.0" encoding="UTF-8" standalone="yes"?>
<Relationships xmlns="http://schemas.openxmlformats.org/package/2006/relationships"><Relationship Id="rId8" Type="http://schemas.openxmlformats.org/officeDocument/2006/relationships/slide" Target="slide12.xml"/><Relationship Id="rId3" Type="http://schemas.openxmlformats.org/officeDocument/2006/relationships/image" Target="../media/image1.png"/><Relationship Id="rId7" Type="http://schemas.openxmlformats.org/officeDocument/2006/relationships/slide" Target="slide6.xml"/><Relationship Id="rId12"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7.xml"/><Relationship Id="rId6" Type="http://schemas.openxmlformats.org/officeDocument/2006/relationships/slide" Target="slide7.xml"/><Relationship Id="rId11" Type="http://schemas.openxmlformats.org/officeDocument/2006/relationships/slide" Target="slide20.xml"/><Relationship Id="rId5" Type="http://schemas.openxmlformats.org/officeDocument/2006/relationships/image" Target="../media/image3.svg"/><Relationship Id="rId10" Type="http://schemas.openxmlformats.org/officeDocument/2006/relationships/slide" Target="slide9.xml"/><Relationship Id="rId4" Type="http://schemas.openxmlformats.org/officeDocument/2006/relationships/image" Target="../media/image2.png"/><Relationship Id="rId9" Type="http://schemas.openxmlformats.org/officeDocument/2006/relationships/slide" Target="slide8.xml"/></Relationships>
</file>

<file path=ppt/slides/_rels/slide6.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image" Target="../media/image1.png"/><Relationship Id="rId7" Type="http://schemas.openxmlformats.org/officeDocument/2006/relationships/slide" Target="slide7.xml"/><Relationship Id="rId12" Type="http://schemas.openxmlformats.org/officeDocument/2006/relationships/slide" Target="slide20.xml"/><Relationship Id="rId2" Type="http://schemas.openxmlformats.org/officeDocument/2006/relationships/slide" Target="slide15.xml"/><Relationship Id="rId1" Type="http://schemas.openxmlformats.org/officeDocument/2006/relationships/slideLayout" Target="../slideLayouts/slideLayout7.xml"/><Relationship Id="rId6" Type="http://schemas.openxmlformats.org/officeDocument/2006/relationships/slide" Target="slide3.xml"/><Relationship Id="rId11" Type="http://schemas.openxmlformats.org/officeDocument/2006/relationships/slide" Target="slide9.xml"/><Relationship Id="rId5" Type="http://schemas.openxmlformats.org/officeDocument/2006/relationships/image" Target="../media/image3.svg"/><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12.xml"/></Relationships>
</file>

<file path=ppt/slides/_rels/slide7.xml.rels><?xml version="1.0" encoding="UTF-8" standalone="yes"?>
<Relationships xmlns="http://schemas.openxmlformats.org/package/2006/relationships"><Relationship Id="rId8" Type="http://schemas.openxmlformats.org/officeDocument/2006/relationships/slide" Target="slide6.xml"/><Relationship Id="rId3" Type="http://schemas.openxmlformats.org/officeDocument/2006/relationships/slide" Target="slide14.xml"/><Relationship Id="rId7" Type="http://schemas.openxmlformats.org/officeDocument/2006/relationships/slide" Target="slide7.xml"/><Relationship Id="rId12" Type="http://schemas.openxmlformats.org/officeDocument/2006/relationships/slide" Target="slide20.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3.xml"/><Relationship Id="rId11" Type="http://schemas.openxmlformats.org/officeDocument/2006/relationships/slide" Target="slide9.xml"/><Relationship Id="rId5" Type="http://schemas.openxmlformats.org/officeDocument/2006/relationships/image" Target="../media/image3.svg"/><Relationship Id="rId10" Type="http://schemas.openxmlformats.org/officeDocument/2006/relationships/slide" Target="slide8.xml"/><Relationship Id="rId4" Type="http://schemas.openxmlformats.org/officeDocument/2006/relationships/image" Target="../media/image2.png"/><Relationship Id="rId9" Type="http://schemas.openxmlformats.org/officeDocument/2006/relationships/slide" Target="slide12.xml"/></Relationships>
</file>

<file path=ppt/slides/_rels/slide8.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12.xml"/><Relationship Id="rId7" Type="http://schemas.openxmlformats.org/officeDocument/2006/relationships/slide" Target="slide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6.xml"/><Relationship Id="rId5" Type="http://schemas.openxmlformats.org/officeDocument/2006/relationships/slide" Target="slide7.xml"/><Relationship Id="rId4" Type="http://schemas.openxmlformats.org/officeDocument/2006/relationships/slide" Target="slide3.xml"/><Relationship Id="rId9" Type="http://schemas.openxmlformats.org/officeDocument/2006/relationships/slide" Target="slide20.xml"/></Relationships>
</file>

<file path=ppt/slides/_rels/slide9.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3.xml"/><Relationship Id="rId7" Type="http://schemas.openxmlformats.org/officeDocument/2006/relationships/slide" Target="slide8.xml"/><Relationship Id="rId2" Type="http://schemas.openxmlformats.org/officeDocument/2006/relationships/image" Target="../media/image1.png"/><Relationship Id="rId1" Type="http://schemas.openxmlformats.org/officeDocument/2006/relationships/slideLayout" Target="../slideLayouts/slideLayout7.xml"/><Relationship Id="rId6" Type="http://schemas.openxmlformats.org/officeDocument/2006/relationships/slide" Target="slide12.xml"/><Relationship Id="rId5" Type="http://schemas.openxmlformats.org/officeDocument/2006/relationships/slide" Target="slide6.xml"/><Relationship Id="rId4" Type="http://schemas.openxmlformats.org/officeDocument/2006/relationships/slide" Target="slide7.xml"/><Relationship Id="rId9" Type="http://schemas.openxmlformats.org/officeDocument/2006/relationships/slide" Target="slide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CBB248-BBCE-4B31-9A77-CF87CDD0832E}"/>
              </a:ext>
            </a:extLst>
          </p:cNvPr>
          <p:cNvSpPr>
            <a:spLocks noGrp="1"/>
          </p:cNvSpPr>
          <p:nvPr>
            <p:ph type="title"/>
          </p:nvPr>
        </p:nvSpPr>
        <p:spPr>
          <a:xfrm>
            <a:off x="838200" y="365125"/>
            <a:ext cx="10515600" cy="4879228"/>
          </a:xfrm>
        </p:spPr>
        <p:txBody>
          <a:bodyPr>
            <a:noAutofit/>
          </a:bodyPr>
          <a:lstStyle/>
          <a:p>
            <a:r>
              <a:rPr lang="lv-LV" sz="2400" dirty="0"/>
              <a:t>Nosūtu laikam gala darbu programmēšanas tehnoloģijās! </a:t>
            </a:r>
            <a:br>
              <a:rPr lang="lv-LV" sz="2400" dirty="0"/>
            </a:br>
            <a:r>
              <a:rPr lang="lv-LV" sz="2400" dirty="0"/>
              <a:t>Ceru ka tur viss ir, ja </a:t>
            </a:r>
            <a:r>
              <a:rPr lang="lv-LV" sz="2400" dirty="0" err="1"/>
              <a:t>kautkas</a:t>
            </a:r>
            <a:r>
              <a:rPr lang="lv-LV" sz="2400" dirty="0"/>
              <a:t> nav droši </a:t>
            </a:r>
            <a:r>
              <a:rPr lang="lv-LV" sz="2400" dirty="0" err="1"/>
              <a:t>rakstat</a:t>
            </a:r>
            <a:r>
              <a:rPr lang="lv-LV" sz="2400" dirty="0"/>
              <a:t>, izlabošu. </a:t>
            </a:r>
            <a:br>
              <a:rPr lang="lv-LV" sz="2400" dirty="0"/>
            </a:br>
            <a:r>
              <a:rPr lang="lv-LV" sz="2400" dirty="0"/>
              <a:t>Diezgan vispārīgi </a:t>
            </a:r>
            <a:r>
              <a:rPr lang="lv-LV" sz="2400" dirty="0" err="1"/>
              <a:t>sarakstiju</a:t>
            </a:r>
            <a:r>
              <a:rPr lang="lv-LV" sz="2400" dirty="0"/>
              <a:t> </a:t>
            </a:r>
            <a:r>
              <a:rPr lang="lv-LV" sz="2400" dirty="0" err="1"/>
              <a:t>word</a:t>
            </a:r>
            <a:r>
              <a:rPr lang="lv-LV" sz="2400" dirty="0"/>
              <a:t> dokumentu. </a:t>
            </a:r>
            <a:br>
              <a:rPr lang="lv-LV" sz="2400" dirty="0"/>
            </a:br>
            <a:r>
              <a:rPr lang="lv-LV" sz="2400" dirty="0" err="1"/>
              <a:t>Powerpointā</a:t>
            </a:r>
            <a:r>
              <a:rPr lang="lv-LV" sz="2400" dirty="0"/>
              <a:t> visas pogas ir spiežamas kas parāda to funkcionalitāti (prezentēšanas mode).</a:t>
            </a:r>
            <a:br>
              <a:rPr lang="lv-LV" sz="2400" dirty="0"/>
            </a:br>
            <a:r>
              <a:rPr lang="lv-LV" sz="2400" dirty="0"/>
              <a:t>Aizmirsu pierakstīt ka lielāko </a:t>
            </a:r>
            <a:r>
              <a:rPr lang="lv-LV" sz="2400" dirty="0" err="1"/>
              <a:t>ties</a:t>
            </a:r>
            <a:r>
              <a:rPr lang="lv-LV" sz="2400" dirty="0"/>
              <a:t> pogām ir vienādas funkcijas kas ņem parametru no pogas </a:t>
            </a:r>
            <a:r>
              <a:rPr lang="lv-LV" sz="2400" dirty="0" err="1"/>
              <a:t>id</a:t>
            </a:r>
            <a:r>
              <a:rPr lang="lv-LV" sz="2400" dirty="0"/>
              <a:t> un aizmet uz tādu lapu, (attiecas uz </a:t>
            </a:r>
            <a:r>
              <a:rPr lang="lv-LV" sz="2400" dirty="0" err="1"/>
              <a:t>menu</a:t>
            </a:r>
            <a:r>
              <a:rPr lang="lv-LV" sz="2400" dirty="0"/>
              <a:t> pogām lielāko </a:t>
            </a:r>
            <a:r>
              <a:rPr lang="lv-LV" sz="2400" dirty="0" err="1"/>
              <a:t>ties</a:t>
            </a:r>
            <a:r>
              <a:rPr lang="lv-LV" sz="2400" dirty="0"/>
              <a:t>)</a:t>
            </a:r>
          </a:p>
        </p:txBody>
      </p:sp>
    </p:spTree>
    <p:extLst>
      <p:ext uri="{BB962C8B-B14F-4D97-AF65-F5344CB8AC3E}">
        <p14:creationId xmlns:p14="http://schemas.microsoft.com/office/powerpoint/2010/main" val="20053026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618197" y="1977945"/>
            <a:ext cx="10955606" cy="40018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endParaRPr lang="en-US" dirty="0">
              <a:solidFill>
                <a:srgbClr val="333333"/>
              </a:solidFill>
            </a:endParaRPr>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3145419" y="1259038"/>
            <a:ext cx="5839348" cy="4843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Sīkdatņu informācija</a:t>
            </a:r>
            <a:endParaRPr lang="en-US" sz="4800" dirty="0">
              <a:solidFill>
                <a:srgbClr val="333333"/>
              </a:solidFill>
            </a:endParaRPr>
          </a:p>
        </p:txBody>
      </p:sp>
      <p:sp>
        <p:nvSpPr>
          <p:cNvPr id="5" name="Rectangle 4">
            <a:hlinkClick r:id="rId3" action="ppaction://hlinksldjump"/>
            <a:extLst>
              <a:ext uri="{FF2B5EF4-FFF2-40B4-BE49-F238E27FC236}">
                <a16:creationId xmlns:a16="http://schemas.microsoft.com/office/drawing/2014/main" id="{2213B0E5-ED75-DD9D-A04C-9AC9C3576374}"/>
              </a:ext>
            </a:extLst>
          </p:cNvPr>
          <p:cNvSpPr/>
          <p:nvPr/>
        </p:nvSpPr>
        <p:spPr>
          <a:xfrm>
            <a:off x="390997" y="25853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8" name="Rectangle 7">
            <a:hlinkClick r:id="rId4" action="ppaction://hlinksldjump"/>
            <a:extLst>
              <a:ext uri="{FF2B5EF4-FFF2-40B4-BE49-F238E27FC236}">
                <a16:creationId xmlns:a16="http://schemas.microsoft.com/office/drawing/2014/main" id="{DEB14138-967C-F331-344D-19EE574923F1}"/>
              </a:ext>
            </a:extLst>
          </p:cNvPr>
          <p:cNvSpPr/>
          <p:nvPr/>
        </p:nvSpPr>
        <p:spPr>
          <a:xfrm>
            <a:off x="3423070" y="26655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9" name="Rectangle 8">
            <a:hlinkClick r:id="rId5" action="ppaction://hlinksldjump"/>
            <a:extLst>
              <a:ext uri="{FF2B5EF4-FFF2-40B4-BE49-F238E27FC236}">
                <a16:creationId xmlns:a16="http://schemas.microsoft.com/office/drawing/2014/main" id="{47594B49-5664-C1E9-DD54-1CCB907FFF9A}"/>
              </a:ext>
            </a:extLst>
          </p:cNvPr>
          <p:cNvSpPr/>
          <p:nvPr/>
        </p:nvSpPr>
        <p:spPr>
          <a:xfrm>
            <a:off x="1935412" y="25853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0" name="Rectangle 9">
            <a:hlinkClick r:id="rId6" action="ppaction://hlinksldjump"/>
            <a:extLst>
              <a:ext uri="{FF2B5EF4-FFF2-40B4-BE49-F238E27FC236}">
                <a16:creationId xmlns:a16="http://schemas.microsoft.com/office/drawing/2014/main" id="{5F349FD0-69CB-99B3-19F8-B27881EC8A98}"/>
              </a:ext>
            </a:extLst>
          </p:cNvPr>
          <p:cNvSpPr/>
          <p:nvPr/>
        </p:nvSpPr>
        <p:spPr>
          <a:xfrm>
            <a:off x="5916541" y="26655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1" name="Rectangle 10">
            <a:hlinkClick r:id="rId7" action="ppaction://hlinksldjump"/>
            <a:extLst>
              <a:ext uri="{FF2B5EF4-FFF2-40B4-BE49-F238E27FC236}">
                <a16:creationId xmlns:a16="http://schemas.microsoft.com/office/drawing/2014/main" id="{D6F8334A-E0F2-2698-0665-C1D83D47FF89}"/>
              </a:ext>
            </a:extLst>
          </p:cNvPr>
          <p:cNvSpPr/>
          <p:nvPr/>
        </p:nvSpPr>
        <p:spPr>
          <a:xfrm>
            <a:off x="4448836" y="26655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18" name="Rectangle 17">
            <a:hlinkClick r:id="rId8" action="ppaction://hlinksldjump"/>
            <a:extLst>
              <a:ext uri="{FF2B5EF4-FFF2-40B4-BE49-F238E27FC236}">
                <a16:creationId xmlns:a16="http://schemas.microsoft.com/office/drawing/2014/main" id="{0D7C5E09-B3CB-2096-8872-5436253DABFC}"/>
              </a:ext>
            </a:extLst>
          </p:cNvPr>
          <p:cNvSpPr/>
          <p:nvPr/>
        </p:nvSpPr>
        <p:spPr>
          <a:xfrm>
            <a:off x="7139455" y="25853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25" name="Rectangle 24">
            <a:hlinkClick r:id="rId9" action="ppaction://hlinksldjump"/>
            <a:extLst>
              <a:ext uri="{FF2B5EF4-FFF2-40B4-BE49-F238E27FC236}">
                <a16:creationId xmlns:a16="http://schemas.microsoft.com/office/drawing/2014/main" id="{CB621DA8-E4B3-F04F-FBD0-946E5068745E}"/>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1407885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618197" y="1977945"/>
            <a:ext cx="10955606" cy="40018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3145419" y="1259038"/>
            <a:ext cx="5839348" cy="4843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Privātuma politika</a:t>
            </a:r>
            <a:endParaRPr lang="en-US" sz="4800" dirty="0">
              <a:solidFill>
                <a:srgbClr val="333333"/>
              </a:solidFill>
            </a:endParaRPr>
          </a:p>
        </p:txBody>
      </p:sp>
      <p:sp>
        <p:nvSpPr>
          <p:cNvPr id="5" name="Rectangle 4">
            <a:hlinkClick r:id="rId3" action="ppaction://hlinksldjump"/>
            <a:extLst>
              <a:ext uri="{FF2B5EF4-FFF2-40B4-BE49-F238E27FC236}">
                <a16:creationId xmlns:a16="http://schemas.microsoft.com/office/drawing/2014/main" id="{28D0615D-60A9-BF1C-29A9-D7392FBDBDDC}"/>
              </a:ext>
            </a:extLst>
          </p:cNvPr>
          <p:cNvSpPr/>
          <p:nvPr/>
        </p:nvSpPr>
        <p:spPr>
          <a:xfrm>
            <a:off x="390997" y="25853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8" name="Rectangle 7">
            <a:hlinkClick r:id="rId4" action="ppaction://hlinksldjump"/>
            <a:extLst>
              <a:ext uri="{FF2B5EF4-FFF2-40B4-BE49-F238E27FC236}">
                <a16:creationId xmlns:a16="http://schemas.microsoft.com/office/drawing/2014/main" id="{25691341-EC63-023D-B752-7CBA263F0DF8}"/>
              </a:ext>
            </a:extLst>
          </p:cNvPr>
          <p:cNvSpPr/>
          <p:nvPr/>
        </p:nvSpPr>
        <p:spPr>
          <a:xfrm>
            <a:off x="3423070" y="26655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9" name="Rectangle 8">
            <a:hlinkClick r:id="rId5" action="ppaction://hlinksldjump"/>
            <a:extLst>
              <a:ext uri="{FF2B5EF4-FFF2-40B4-BE49-F238E27FC236}">
                <a16:creationId xmlns:a16="http://schemas.microsoft.com/office/drawing/2014/main" id="{F979A937-63F8-49FB-4050-1D13729CCC08}"/>
              </a:ext>
            </a:extLst>
          </p:cNvPr>
          <p:cNvSpPr/>
          <p:nvPr/>
        </p:nvSpPr>
        <p:spPr>
          <a:xfrm>
            <a:off x="1935412" y="25853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0" name="Rectangle 9">
            <a:hlinkClick r:id="rId6" action="ppaction://hlinksldjump"/>
            <a:extLst>
              <a:ext uri="{FF2B5EF4-FFF2-40B4-BE49-F238E27FC236}">
                <a16:creationId xmlns:a16="http://schemas.microsoft.com/office/drawing/2014/main" id="{379CA648-D9B2-3757-26BD-CB71D9E51BE6}"/>
              </a:ext>
            </a:extLst>
          </p:cNvPr>
          <p:cNvSpPr/>
          <p:nvPr/>
        </p:nvSpPr>
        <p:spPr>
          <a:xfrm>
            <a:off x="5916541" y="26655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1" name="Rectangle 10">
            <a:hlinkClick r:id="rId7" action="ppaction://hlinksldjump"/>
            <a:extLst>
              <a:ext uri="{FF2B5EF4-FFF2-40B4-BE49-F238E27FC236}">
                <a16:creationId xmlns:a16="http://schemas.microsoft.com/office/drawing/2014/main" id="{07BDE917-837C-B0B1-529D-6E99F0D1866D}"/>
              </a:ext>
            </a:extLst>
          </p:cNvPr>
          <p:cNvSpPr/>
          <p:nvPr/>
        </p:nvSpPr>
        <p:spPr>
          <a:xfrm>
            <a:off x="4448836" y="26655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18" name="Rectangle 17">
            <a:hlinkClick r:id="rId8" action="ppaction://hlinksldjump"/>
            <a:extLst>
              <a:ext uri="{FF2B5EF4-FFF2-40B4-BE49-F238E27FC236}">
                <a16:creationId xmlns:a16="http://schemas.microsoft.com/office/drawing/2014/main" id="{0EE1AE6F-DD09-017B-46B9-BE1D449EE76B}"/>
              </a:ext>
            </a:extLst>
          </p:cNvPr>
          <p:cNvSpPr/>
          <p:nvPr/>
        </p:nvSpPr>
        <p:spPr>
          <a:xfrm>
            <a:off x="7139455" y="25853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25" name="Rectangle 24">
            <a:hlinkClick r:id="rId9" action="ppaction://hlinksldjump"/>
            <a:extLst>
              <a:ext uri="{FF2B5EF4-FFF2-40B4-BE49-F238E27FC236}">
                <a16:creationId xmlns:a16="http://schemas.microsoft.com/office/drawing/2014/main" id="{4C09B4E7-0616-5030-C3A6-BF6173C76BD9}"/>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33093038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618197" y="1977945"/>
            <a:ext cx="10955606" cy="40018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4657082" y="1299459"/>
            <a:ext cx="2877835" cy="4843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Kontakti</a:t>
            </a:r>
            <a:endParaRPr lang="en-US" sz="4800" dirty="0">
              <a:solidFill>
                <a:srgbClr val="333333"/>
              </a:solidFill>
            </a:endParaRPr>
          </a:p>
        </p:txBody>
      </p:sp>
      <p:sp>
        <p:nvSpPr>
          <p:cNvPr id="7" name="Rectangle 6">
            <a:extLst>
              <a:ext uri="{FF2B5EF4-FFF2-40B4-BE49-F238E27FC236}">
                <a16:creationId xmlns:a16="http://schemas.microsoft.com/office/drawing/2014/main" id="{0FE2F02D-1B2D-DE49-87FD-5855EE802E14}"/>
              </a:ext>
            </a:extLst>
          </p:cNvPr>
          <p:cNvSpPr/>
          <p:nvPr/>
        </p:nvSpPr>
        <p:spPr>
          <a:xfrm>
            <a:off x="1115967" y="2508886"/>
            <a:ext cx="3580761" cy="271081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DEB8B52-AE9C-5495-2CD3-69A4E48D255F}"/>
              </a:ext>
            </a:extLst>
          </p:cNvPr>
          <p:cNvSpPr/>
          <p:nvPr/>
        </p:nvSpPr>
        <p:spPr>
          <a:xfrm>
            <a:off x="1406410" y="3147563"/>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lv-LV" dirty="0">
                <a:solidFill>
                  <a:srgbClr val="333333"/>
                </a:solidFill>
              </a:rPr>
              <a:t>E-pasts</a:t>
            </a:r>
            <a:endParaRPr lang="en-US" dirty="0">
              <a:solidFill>
                <a:srgbClr val="333333"/>
              </a:solidFill>
            </a:endParaRPr>
          </a:p>
        </p:txBody>
      </p:sp>
      <p:sp>
        <p:nvSpPr>
          <p:cNvPr id="31" name="Rectangle 30">
            <a:extLst>
              <a:ext uri="{FF2B5EF4-FFF2-40B4-BE49-F238E27FC236}">
                <a16:creationId xmlns:a16="http://schemas.microsoft.com/office/drawing/2014/main" id="{440179B1-41A2-16AC-130B-CA3E59A88AE3}"/>
              </a:ext>
            </a:extLst>
          </p:cNvPr>
          <p:cNvSpPr/>
          <p:nvPr/>
        </p:nvSpPr>
        <p:spPr>
          <a:xfrm>
            <a:off x="1406410" y="3911118"/>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lv-LV" dirty="0">
                <a:solidFill>
                  <a:srgbClr val="333333"/>
                </a:solidFill>
              </a:rPr>
              <a:t>Jautājums/Pieprasījums</a:t>
            </a:r>
            <a:endParaRPr lang="en-US" dirty="0">
              <a:solidFill>
                <a:srgbClr val="333333"/>
              </a:solidFill>
            </a:endParaRPr>
          </a:p>
        </p:txBody>
      </p:sp>
      <p:sp>
        <p:nvSpPr>
          <p:cNvPr id="32" name="Rectangle 31">
            <a:extLst>
              <a:ext uri="{FF2B5EF4-FFF2-40B4-BE49-F238E27FC236}">
                <a16:creationId xmlns:a16="http://schemas.microsoft.com/office/drawing/2014/main" id="{BE82B87F-FA1F-C8FF-D8B3-90E68AB6EF15}"/>
              </a:ext>
            </a:extLst>
          </p:cNvPr>
          <p:cNvSpPr/>
          <p:nvPr/>
        </p:nvSpPr>
        <p:spPr>
          <a:xfrm>
            <a:off x="1406410" y="467467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Nosūtīt</a:t>
            </a:r>
            <a:endParaRPr lang="en-US" dirty="0">
              <a:solidFill>
                <a:schemeClr val="bg1"/>
              </a:solidFill>
            </a:endParaRPr>
          </a:p>
        </p:txBody>
      </p:sp>
      <p:sp>
        <p:nvSpPr>
          <p:cNvPr id="40" name="Rectangle 39">
            <a:extLst>
              <a:ext uri="{FF2B5EF4-FFF2-40B4-BE49-F238E27FC236}">
                <a16:creationId xmlns:a16="http://schemas.microsoft.com/office/drawing/2014/main" id="{BBBF865A-5C3B-E6A2-9B88-538EB286AC28}"/>
              </a:ext>
            </a:extLst>
          </p:cNvPr>
          <p:cNvSpPr/>
          <p:nvPr/>
        </p:nvSpPr>
        <p:spPr>
          <a:xfrm>
            <a:off x="5290472" y="2489126"/>
            <a:ext cx="5187028" cy="15390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60D1702B-5DC0-2B35-4C8A-02A48481B86B}"/>
              </a:ext>
            </a:extLst>
          </p:cNvPr>
          <p:cNvSpPr txBox="1"/>
          <p:nvPr/>
        </p:nvSpPr>
        <p:spPr>
          <a:xfrm>
            <a:off x="5810228" y="2733220"/>
            <a:ext cx="3632021" cy="923330"/>
          </a:xfrm>
          <a:prstGeom prst="rect">
            <a:avLst/>
          </a:prstGeom>
          <a:noFill/>
        </p:spPr>
        <p:txBody>
          <a:bodyPr wrap="square">
            <a:spAutoFit/>
          </a:bodyPr>
          <a:lstStyle/>
          <a:p>
            <a:r>
              <a:rPr lang="lv-LV" dirty="0">
                <a:solidFill>
                  <a:srgbClr val="333333"/>
                </a:solidFill>
              </a:rPr>
              <a:t>E-pasts: autoplacis@ervins.com</a:t>
            </a:r>
          </a:p>
          <a:p>
            <a:r>
              <a:rPr lang="lv-LV" dirty="0">
                <a:solidFill>
                  <a:srgbClr val="333333"/>
                </a:solidFill>
              </a:rPr>
              <a:t>Telefons: ervins telefons</a:t>
            </a:r>
          </a:p>
          <a:p>
            <a:r>
              <a:rPr lang="lv-LV" dirty="0">
                <a:solidFill>
                  <a:srgbClr val="333333"/>
                </a:solidFill>
              </a:rPr>
              <a:t>Adrese: Ervina majas</a:t>
            </a:r>
            <a:endParaRPr lang="en-US" dirty="0">
              <a:solidFill>
                <a:srgbClr val="333333"/>
              </a:solidFill>
            </a:endParaRPr>
          </a:p>
        </p:txBody>
      </p:sp>
      <p:sp>
        <p:nvSpPr>
          <p:cNvPr id="37" name="Rectangle 36">
            <a:hlinkClick r:id="rId3" action="ppaction://hlinksldjump"/>
            <a:extLst>
              <a:ext uri="{FF2B5EF4-FFF2-40B4-BE49-F238E27FC236}">
                <a16:creationId xmlns:a16="http://schemas.microsoft.com/office/drawing/2014/main" id="{572D83EE-05FC-9081-605E-ECA62F0B5E94}"/>
              </a:ext>
            </a:extLst>
          </p:cNvPr>
          <p:cNvSpPr/>
          <p:nvPr/>
        </p:nvSpPr>
        <p:spPr>
          <a:xfrm>
            <a:off x="7990820" y="3329459"/>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Atvērt kartē</a:t>
            </a:r>
            <a:endParaRPr lang="en-US" dirty="0">
              <a:solidFill>
                <a:schemeClr val="bg1"/>
              </a:solidFill>
            </a:endParaRPr>
          </a:p>
        </p:txBody>
      </p:sp>
      <p:sp>
        <p:nvSpPr>
          <p:cNvPr id="44" name="Rectangle 43">
            <a:hlinkClick r:id="rId4" action="ppaction://hlinksldjump"/>
            <a:extLst>
              <a:ext uri="{FF2B5EF4-FFF2-40B4-BE49-F238E27FC236}">
                <a16:creationId xmlns:a16="http://schemas.microsoft.com/office/drawing/2014/main" id="{3413A9AD-9AC1-D781-7E6A-528695FFB464}"/>
              </a:ext>
            </a:extLst>
          </p:cNvPr>
          <p:cNvSpPr/>
          <p:nvPr/>
        </p:nvSpPr>
        <p:spPr>
          <a:xfrm>
            <a:off x="368290" y="25853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45" name="Rectangle 44">
            <a:hlinkClick r:id="rId5" action="ppaction://hlinksldjump"/>
            <a:extLst>
              <a:ext uri="{FF2B5EF4-FFF2-40B4-BE49-F238E27FC236}">
                <a16:creationId xmlns:a16="http://schemas.microsoft.com/office/drawing/2014/main" id="{16CA08B1-886E-DED6-9B4B-684B258CC764}"/>
              </a:ext>
            </a:extLst>
          </p:cNvPr>
          <p:cNvSpPr/>
          <p:nvPr/>
        </p:nvSpPr>
        <p:spPr>
          <a:xfrm>
            <a:off x="3400363" y="26655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47" name="Rectangle 46">
            <a:hlinkClick r:id="rId6" action="ppaction://hlinksldjump"/>
            <a:extLst>
              <a:ext uri="{FF2B5EF4-FFF2-40B4-BE49-F238E27FC236}">
                <a16:creationId xmlns:a16="http://schemas.microsoft.com/office/drawing/2014/main" id="{CB331148-398D-3BED-488D-1D85BA85AE8D}"/>
              </a:ext>
            </a:extLst>
          </p:cNvPr>
          <p:cNvSpPr/>
          <p:nvPr/>
        </p:nvSpPr>
        <p:spPr>
          <a:xfrm>
            <a:off x="1912705" y="25853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49" name="Rectangle 48">
            <a:hlinkClick r:id="rId7" action="ppaction://hlinksldjump"/>
            <a:extLst>
              <a:ext uri="{FF2B5EF4-FFF2-40B4-BE49-F238E27FC236}">
                <a16:creationId xmlns:a16="http://schemas.microsoft.com/office/drawing/2014/main" id="{CFDCA047-1B44-E47F-C3E9-D3650C474034}"/>
              </a:ext>
            </a:extLst>
          </p:cNvPr>
          <p:cNvSpPr/>
          <p:nvPr/>
        </p:nvSpPr>
        <p:spPr>
          <a:xfrm>
            <a:off x="5893834" y="26655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50" name="Rectangle 49">
            <a:hlinkClick r:id="rId8" action="ppaction://hlinksldjump"/>
            <a:extLst>
              <a:ext uri="{FF2B5EF4-FFF2-40B4-BE49-F238E27FC236}">
                <a16:creationId xmlns:a16="http://schemas.microsoft.com/office/drawing/2014/main" id="{062E7890-2442-D490-2D7E-B18BA0FCEAE2}"/>
              </a:ext>
            </a:extLst>
          </p:cNvPr>
          <p:cNvSpPr/>
          <p:nvPr/>
        </p:nvSpPr>
        <p:spPr>
          <a:xfrm>
            <a:off x="4426129" y="26655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51" name="Rectangle 50">
            <a:hlinkClick r:id="rId9" action="ppaction://hlinksldjump"/>
            <a:extLst>
              <a:ext uri="{FF2B5EF4-FFF2-40B4-BE49-F238E27FC236}">
                <a16:creationId xmlns:a16="http://schemas.microsoft.com/office/drawing/2014/main" id="{82E5EC2D-F521-DF14-7AE8-3F5DC7408EBF}"/>
              </a:ext>
            </a:extLst>
          </p:cNvPr>
          <p:cNvSpPr/>
          <p:nvPr/>
        </p:nvSpPr>
        <p:spPr>
          <a:xfrm>
            <a:off x="7116748" y="25853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52" name="Rectangle 51">
            <a:hlinkClick r:id="rId10" action="ppaction://hlinksldjump"/>
            <a:extLst>
              <a:ext uri="{FF2B5EF4-FFF2-40B4-BE49-F238E27FC236}">
                <a16:creationId xmlns:a16="http://schemas.microsoft.com/office/drawing/2014/main" id="{15631CD0-1A2D-32EB-0CD4-B10AD19F5058}"/>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214753468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618197" y="1977945"/>
            <a:ext cx="10955606" cy="40018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4" name="Rectangle 13">
            <a:extLst>
              <a:ext uri="{FF2B5EF4-FFF2-40B4-BE49-F238E27FC236}">
                <a16:creationId xmlns:a16="http://schemas.microsoft.com/office/drawing/2014/main" id="{6EC4F65C-6DEE-2C8E-71E6-3A190C6718BE}"/>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 </a:t>
            </a:r>
            <a:r>
              <a:rPr lang="en-US" dirty="0" err="1">
                <a:solidFill>
                  <a:schemeClr val="bg1"/>
                </a:solidFill>
              </a:rPr>
              <a:t>Pievienoties</a:t>
            </a:r>
            <a:r>
              <a:rPr lang="en-US" dirty="0">
                <a:solidFill>
                  <a:schemeClr val="bg1"/>
                </a:solidFill>
              </a:rPr>
              <a:t>/</a:t>
            </a:r>
            <a:r>
              <a:rPr lang="en-US" dirty="0" err="1">
                <a:solidFill>
                  <a:schemeClr val="bg1"/>
                </a:solidFill>
              </a:rPr>
              <a:t>Reģistrēties</a:t>
            </a:r>
            <a:endParaRPr lang="en-US" dirty="0">
              <a:solidFill>
                <a:schemeClr val="bg1"/>
              </a:solidFill>
            </a:endParaRP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4657082" y="1299459"/>
            <a:ext cx="2877835" cy="4843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Kontakti</a:t>
            </a:r>
            <a:endParaRPr lang="en-US" sz="4800" dirty="0">
              <a:solidFill>
                <a:srgbClr val="333333"/>
              </a:solidFill>
            </a:endParaRPr>
          </a:p>
        </p:txBody>
      </p:sp>
      <p:sp>
        <p:nvSpPr>
          <p:cNvPr id="7" name="Rectangle 6">
            <a:extLst>
              <a:ext uri="{FF2B5EF4-FFF2-40B4-BE49-F238E27FC236}">
                <a16:creationId xmlns:a16="http://schemas.microsoft.com/office/drawing/2014/main" id="{0FE2F02D-1B2D-DE49-87FD-5855EE802E14}"/>
              </a:ext>
            </a:extLst>
          </p:cNvPr>
          <p:cNvSpPr/>
          <p:nvPr/>
        </p:nvSpPr>
        <p:spPr>
          <a:xfrm>
            <a:off x="1115967" y="2508886"/>
            <a:ext cx="3580761" cy="271081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DEB8B52-AE9C-5495-2CD3-69A4E48D255F}"/>
              </a:ext>
            </a:extLst>
          </p:cNvPr>
          <p:cNvSpPr/>
          <p:nvPr/>
        </p:nvSpPr>
        <p:spPr>
          <a:xfrm>
            <a:off x="1406410" y="3147563"/>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lv-LV" dirty="0">
                <a:solidFill>
                  <a:srgbClr val="333333"/>
                </a:solidFill>
              </a:rPr>
              <a:t>E-pasts</a:t>
            </a:r>
            <a:endParaRPr lang="en-US" dirty="0">
              <a:solidFill>
                <a:srgbClr val="333333"/>
              </a:solidFill>
            </a:endParaRPr>
          </a:p>
        </p:txBody>
      </p:sp>
      <p:sp>
        <p:nvSpPr>
          <p:cNvPr id="31" name="Rectangle 30">
            <a:extLst>
              <a:ext uri="{FF2B5EF4-FFF2-40B4-BE49-F238E27FC236}">
                <a16:creationId xmlns:a16="http://schemas.microsoft.com/office/drawing/2014/main" id="{440179B1-41A2-16AC-130B-CA3E59A88AE3}"/>
              </a:ext>
            </a:extLst>
          </p:cNvPr>
          <p:cNvSpPr/>
          <p:nvPr/>
        </p:nvSpPr>
        <p:spPr>
          <a:xfrm>
            <a:off x="1406410" y="3911118"/>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lv-LV" dirty="0">
                <a:solidFill>
                  <a:srgbClr val="333333"/>
                </a:solidFill>
              </a:rPr>
              <a:t>Jautājums/Pieprasījums</a:t>
            </a:r>
            <a:endParaRPr lang="en-US" dirty="0">
              <a:solidFill>
                <a:srgbClr val="333333"/>
              </a:solidFill>
            </a:endParaRPr>
          </a:p>
        </p:txBody>
      </p:sp>
      <p:sp>
        <p:nvSpPr>
          <p:cNvPr id="32" name="Rectangle 31">
            <a:extLst>
              <a:ext uri="{FF2B5EF4-FFF2-40B4-BE49-F238E27FC236}">
                <a16:creationId xmlns:a16="http://schemas.microsoft.com/office/drawing/2014/main" id="{BE82B87F-FA1F-C8FF-D8B3-90E68AB6EF15}"/>
              </a:ext>
            </a:extLst>
          </p:cNvPr>
          <p:cNvSpPr/>
          <p:nvPr/>
        </p:nvSpPr>
        <p:spPr>
          <a:xfrm>
            <a:off x="1406410" y="467467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Nosūtīt</a:t>
            </a:r>
            <a:endParaRPr lang="en-US" dirty="0">
              <a:solidFill>
                <a:schemeClr val="bg1"/>
              </a:solidFill>
            </a:endParaRPr>
          </a:p>
        </p:txBody>
      </p:sp>
      <p:sp>
        <p:nvSpPr>
          <p:cNvPr id="40" name="Rectangle 39">
            <a:extLst>
              <a:ext uri="{FF2B5EF4-FFF2-40B4-BE49-F238E27FC236}">
                <a16:creationId xmlns:a16="http://schemas.microsoft.com/office/drawing/2014/main" id="{BBBF865A-5C3B-E6A2-9B88-538EB286AC28}"/>
              </a:ext>
            </a:extLst>
          </p:cNvPr>
          <p:cNvSpPr/>
          <p:nvPr/>
        </p:nvSpPr>
        <p:spPr>
          <a:xfrm>
            <a:off x="5290472" y="2489126"/>
            <a:ext cx="5187028" cy="15390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 name="TextBox 41">
            <a:extLst>
              <a:ext uri="{FF2B5EF4-FFF2-40B4-BE49-F238E27FC236}">
                <a16:creationId xmlns:a16="http://schemas.microsoft.com/office/drawing/2014/main" id="{60D1702B-5DC0-2B35-4C8A-02A48481B86B}"/>
              </a:ext>
            </a:extLst>
          </p:cNvPr>
          <p:cNvSpPr txBox="1"/>
          <p:nvPr/>
        </p:nvSpPr>
        <p:spPr>
          <a:xfrm>
            <a:off x="5810228" y="2733220"/>
            <a:ext cx="3632021" cy="923330"/>
          </a:xfrm>
          <a:prstGeom prst="rect">
            <a:avLst/>
          </a:prstGeom>
          <a:noFill/>
        </p:spPr>
        <p:txBody>
          <a:bodyPr wrap="square">
            <a:spAutoFit/>
          </a:bodyPr>
          <a:lstStyle/>
          <a:p>
            <a:r>
              <a:rPr lang="lv-LV" dirty="0">
                <a:solidFill>
                  <a:srgbClr val="333333"/>
                </a:solidFill>
              </a:rPr>
              <a:t>E-pasts: autoplacis@ervins.com</a:t>
            </a:r>
          </a:p>
          <a:p>
            <a:r>
              <a:rPr lang="lv-LV" dirty="0">
                <a:solidFill>
                  <a:srgbClr val="333333"/>
                </a:solidFill>
              </a:rPr>
              <a:t>Telefons: ervins telefons</a:t>
            </a:r>
          </a:p>
          <a:p>
            <a:r>
              <a:rPr lang="lv-LV" dirty="0">
                <a:solidFill>
                  <a:srgbClr val="333333"/>
                </a:solidFill>
              </a:rPr>
              <a:t>Adrese: Ervina majas</a:t>
            </a:r>
            <a:endParaRPr lang="en-US" dirty="0">
              <a:solidFill>
                <a:srgbClr val="333333"/>
              </a:solidFill>
            </a:endParaRPr>
          </a:p>
        </p:txBody>
      </p:sp>
      <p:sp>
        <p:nvSpPr>
          <p:cNvPr id="37" name="Rectangle 36">
            <a:extLst>
              <a:ext uri="{FF2B5EF4-FFF2-40B4-BE49-F238E27FC236}">
                <a16:creationId xmlns:a16="http://schemas.microsoft.com/office/drawing/2014/main" id="{572D83EE-05FC-9081-605E-ECA62F0B5E94}"/>
              </a:ext>
            </a:extLst>
          </p:cNvPr>
          <p:cNvSpPr/>
          <p:nvPr/>
        </p:nvSpPr>
        <p:spPr>
          <a:xfrm>
            <a:off x="7990820" y="3329459"/>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Atvērt kartē</a:t>
            </a:r>
            <a:endParaRPr lang="en-US" dirty="0">
              <a:solidFill>
                <a:schemeClr val="bg1"/>
              </a:solidFill>
            </a:endParaRPr>
          </a:p>
        </p:txBody>
      </p:sp>
      <p:pic>
        <p:nvPicPr>
          <p:cNvPr id="5" name="Picture 4">
            <a:extLst>
              <a:ext uri="{FF2B5EF4-FFF2-40B4-BE49-F238E27FC236}">
                <a16:creationId xmlns:a16="http://schemas.microsoft.com/office/drawing/2014/main" id="{6010422A-B47A-A4D1-2950-528D451C8B28}"/>
              </a:ext>
            </a:extLst>
          </p:cNvPr>
          <p:cNvPicPr>
            <a:picLocks noChangeAspect="1"/>
          </p:cNvPicPr>
          <p:nvPr/>
        </p:nvPicPr>
        <p:blipFill>
          <a:blip r:embed="rId3"/>
          <a:stretch>
            <a:fillRect/>
          </a:stretch>
        </p:blipFill>
        <p:spPr>
          <a:xfrm>
            <a:off x="0" y="-1"/>
            <a:ext cx="13564010" cy="6852651"/>
          </a:xfrm>
          <a:prstGeom prst="rect">
            <a:avLst/>
          </a:prstGeom>
        </p:spPr>
      </p:pic>
    </p:spTree>
    <p:extLst>
      <p:ext uri="{BB962C8B-B14F-4D97-AF65-F5344CB8AC3E}">
        <p14:creationId xmlns:p14="http://schemas.microsoft.com/office/powerpoint/2010/main" val="9402205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588695" y="2389271"/>
            <a:ext cx="10955606" cy="4196012"/>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976125" y="2583395"/>
            <a:ext cx="2663870" cy="1753061"/>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4875515" y="1230138"/>
            <a:ext cx="2440969" cy="46073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Blogs #1</a:t>
            </a:r>
            <a:endParaRPr lang="en-US" sz="4800" dirty="0">
              <a:solidFill>
                <a:srgbClr val="333333"/>
              </a:solidFill>
            </a:endParaRPr>
          </a:p>
        </p:txBody>
      </p:sp>
      <p:sp>
        <p:nvSpPr>
          <p:cNvPr id="18" name="TextBox 17">
            <a:extLst>
              <a:ext uri="{FF2B5EF4-FFF2-40B4-BE49-F238E27FC236}">
                <a16:creationId xmlns:a16="http://schemas.microsoft.com/office/drawing/2014/main" id="{5D170B24-C8A3-FC2F-0A3A-908E5964F302}"/>
              </a:ext>
            </a:extLst>
          </p:cNvPr>
          <p:cNvSpPr txBox="1"/>
          <p:nvPr/>
        </p:nvSpPr>
        <p:spPr>
          <a:xfrm>
            <a:off x="10574354" y="6230134"/>
            <a:ext cx="1028951" cy="369332"/>
          </a:xfrm>
          <a:prstGeom prst="rect">
            <a:avLst/>
          </a:prstGeom>
          <a:noFill/>
        </p:spPr>
        <p:txBody>
          <a:bodyPr wrap="square" rtlCol="0">
            <a:spAutoFit/>
          </a:bodyPr>
          <a:lstStyle/>
          <a:p>
            <a:r>
              <a:rPr lang="lv-LV" dirty="0">
                <a:solidFill>
                  <a:srgbClr val="333333"/>
                </a:solidFill>
              </a:rPr>
              <a:t>Lietotājs</a:t>
            </a:r>
            <a:endParaRPr lang="en-US" dirty="0">
              <a:solidFill>
                <a:srgbClr val="333333"/>
              </a:solidFill>
            </a:endParaRPr>
          </a:p>
        </p:txBody>
      </p:sp>
      <p:pic>
        <p:nvPicPr>
          <p:cNvPr id="8" name="Graphic 7" descr="Network with solid fill">
            <a:extLst>
              <a:ext uri="{FF2B5EF4-FFF2-40B4-BE49-F238E27FC236}">
                <a16:creationId xmlns:a16="http://schemas.microsoft.com/office/drawing/2014/main" id="{CF5DC16C-A9E2-191D-6DF4-ACEB258C7AD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091123" y="1877089"/>
            <a:ext cx="512182" cy="512182"/>
          </a:xfrm>
          <a:prstGeom prst="rect">
            <a:avLst/>
          </a:prstGeom>
        </p:spPr>
      </p:pic>
      <p:sp>
        <p:nvSpPr>
          <p:cNvPr id="23" name="Rectangle 22">
            <a:hlinkClick r:id="rId5" action="ppaction://hlinksldjump"/>
            <a:extLst>
              <a:ext uri="{FF2B5EF4-FFF2-40B4-BE49-F238E27FC236}">
                <a16:creationId xmlns:a16="http://schemas.microsoft.com/office/drawing/2014/main" id="{65ADC68F-AB60-B847-1E9E-750E7D0F8F2E}"/>
              </a:ext>
            </a:extLst>
          </p:cNvPr>
          <p:cNvSpPr/>
          <p:nvPr/>
        </p:nvSpPr>
        <p:spPr>
          <a:xfrm>
            <a:off x="390997" y="25853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24" name="Rectangle 23">
            <a:hlinkClick r:id="rId6" action="ppaction://hlinksldjump"/>
            <a:extLst>
              <a:ext uri="{FF2B5EF4-FFF2-40B4-BE49-F238E27FC236}">
                <a16:creationId xmlns:a16="http://schemas.microsoft.com/office/drawing/2014/main" id="{01F1005B-AA49-DBD7-874F-51AAF5FF07CD}"/>
              </a:ext>
            </a:extLst>
          </p:cNvPr>
          <p:cNvSpPr/>
          <p:nvPr/>
        </p:nvSpPr>
        <p:spPr>
          <a:xfrm>
            <a:off x="3423070" y="26655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25" name="Rectangle 24">
            <a:hlinkClick r:id="rId7" action="ppaction://hlinksldjump"/>
            <a:extLst>
              <a:ext uri="{FF2B5EF4-FFF2-40B4-BE49-F238E27FC236}">
                <a16:creationId xmlns:a16="http://schemas.microsoft.com/office/drawing/2014/main" id="{7A3BA26C-C4DF-3180-8F76-D2C9F77602BA}"/>
              </a:ext>
            </a:extLst>
          </p:cNvPr>
          <p:cNvSpPr/>
          <p:nvPr/>
        </p:nvSpPr>
        <p:spPr>
          <a:xfrm>
            <a:off x="1935412" y="25853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26" name="Rectangle 25">
            <a:hlinkClick r:id="rId8" action="ppaction://hlinksldjump"/>
            <a:extLst>
              <a:ext uri="{FF2B5EF4-FFF2-40B4-BE49-F238E27FC236}">
                <a16:creationId xmlns:a16="http://schemas.microsoft.com/office/drawing/2014/main" id="{4830E2A1-82AC-A4E0-7016-BD835C04A37B}"/>
              </a:ext>
            </a:extLst>
          </p:cNvPr>
          <p:cNvSpPr/>
          <p:nvPr/>
        </p:nvSpPr>
        <p:spPr>
          <a:xfrm>
            <a:off x="5916541" y="26655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27" name="Rectangle 26">
            <a:hlinkClick r:id="rId9" action="ppaction://hlinksldjump"/>
            <a:extLst>
              <a:ext uri="{FF2B5EF4-FFF2-40B4-BE49-F238E27FC236}">
                <a16:creationId xmlns:a16="http://schemas.microsoft.com/office/drawing/2014/main" id="{E2699353-62C2-1240-5129-BB49F547EF08}"/>
              </a:ext>
            </a:extLst>
          </p:cNvPr>
          <p:cNvSpPr/>
          <p:nvPr/>
        </p:nvSpPr>
        <p:spPr>
          <a:xfrm>
            <a:off x="4448836" y="26655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28" name="Rectangle 27">
            <a:hlinkClick r:id="rId10" action="ppaction://hlinksldjump"/>
            <a:extLst>
              <a:ext uri="{FF2B5EF4-FFF2-40B4-BE49-F238E27FC236}">
                <a16:creationId xmlns:a16="http://schemas.microsoft.com/office/drawing/2014/main" id="{6696CD3B-4E97-93B8-1147-71BBA02082F8}"/>
              </a:ext>
            </a:extLst>
          </p:cNvPr>
          <p:cNvSpPr/>
          <p:nvPr/>
        </p:nvSpPr>
        <p:spPr>
          <a:xfrm>
            <a:off x="7139455" y="25853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29" name="Rectangle 28">
            <a:hlinkClick r:id="rId11" action="ppaction://hlinksldjump"/>
            <a:extLst>
              <a:ext uri="{FF2B5EF4-FFF2-40B4-BE49-F238E27FC236}">
                <a16:creationId xmlns:a16="http://schemas.microsoft.com/office/drawing/2014/main" id="{BEFAA985-D62A-0927-970B-C38ABA8D787C}"/>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2196967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3872599" y="1208825"/>
            <a:ext cx="4446801" cy="4392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Atstāt Atsauksmi</a:t>
            </a:r>
            <a:endParaRPr lang="en-US" sz="4800" dirty="0">
              <a:solidFill>
                <a:srgbClr val="333333"/>
              </a:solidFill>
            </a:endParaRPr>
          </a:p>
        </p:txBody>
      </p:sp>
      <p:sp>
        <p:nvSpPr>
          <p:cNvPr id="37" name="Rectangle 36">
            <a:extLst>
              <a:ext uri="{FF2B5EF4-FFF2-40B4-BE49-F238E27FC236}">
                <a16:creationId xmlns:a16="http://schemas.microsoft.com/office/drawing/2014/main" id="{7AA94B01-AAB7-8AFC-22A9-8B1AA065F732}"/>
              </a:ext>
            </a:extLst>
          </p:cNvPr>
          <p:cNvSpPr/>
          <p:nvPr/>
        </p:nvSpPr>
        <p:spPr>
          <a:xfrm>
            <a:off x="158001"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555C131E-6205-9468-A5C5-2DA8CDE0425A}"/>
              </a:ext>
            </a:extLst>
          </p:cNvPr>
          <p:cNvGrpSpPr/>
          <p:nvPr/>
        </p:nvGrpSpPr>
        <p:grpSpPr>
          <a:xfrm>
            <a:off x="545432" y="3173945"/>
            <a:ext cx="2663870" cy="1753061"/>
            <a:chOff x="686360" y="3634492"/>
            <a:chExt cx="1485336" cy="811444"/>
          </a:xfrm>
        </p:grpSpPr>
        <p:sp>
          <p:nvSpPr>
            <p:cNvPr id="39" name="Rectangle 38">
              <a:extLst>
                <a:ext uri="{FF2B5EF4-FFF2-40B4-BE49-F238E27FC236}">
                  <a16:creationId xmlns:a16="http://schemas.microsoft.com/office/drawing/2014/main" id="{29149351-F62A-7662-7EB4-7944C78F52B3}"/>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71A74737-192E-A2EC-9B0A-8803F2CD5BB6}"/>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id="{D8C143A4-B476-40DF-ACB8-31460E0E6BE9}"/>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44" name="TextBox 43">
            <a:extLst>
              <a:ext uri="{FF2B5EF4-FFF2-40B4-BE49-F238E27FC236}">
                <a16:creationId xmlns:a16="http://schemas.microsoft.com/office/drawing/2014/main" id="{6D3B31AD-035C-FBB6-8259-00E1189EF042}"/>
              </a:ext>
            </a:extLst>
          </p:cNvPr>
          <p:cNvSpPr txBox="1"/>
          <p:nvPr/>
        </p:nvSpPr>
        <p:spPr>
          <a:xfrm>
            <a:off x="577693"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45" name="Rectangle 44">
            <a:extLst>
              <a:ext uri="{FF2B5EF4-FFF2-40B4-BE49-F238E27FC236}">
                <a16:creationId xmlns:a16="http://schemas.microsoft.com/office/drawing/2014/main" id="{A3F72D3F-8CBC-62AB-797A-CA70127D5446}"/>
              </a:ext>
            </a:extLst>
          </p:cNvPr>
          <p:cNvSpPr/>
          <p:nvPr/>
        </p:nvSpPr>
        <p:spPr>
          <a:xfrm>
            <a:off x="4323967"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7" name="Group 46">
            <a:extLst>
              <a:ext uri="{FF2B5EF4-FFF2-40B4-BE49-F238E27FC236}">
                <a16:creationId xmlns:a16="http://schemas.microsoft.com/office/drawing/2014/main" id="{C7FCB066-48A2-E9B9-8F44-3CFC4B7D21ED}"/>
              </a:ext>
            </a:extLst>
          </p:cNvPr>
          <p:cNvGrpSpPr/>
          <p:nvPr/>
        </p:nvGrpSpPr>
        <p:grpSpPr>
          <a:xfrm>
            <a:off x="4711398" y="3173945"/>
            <a:ext cx="2663870" cy="1753061"/>
            <a:chOff x="686360" y="3634492"/>
            <a:chExt cx="1485336" cy="811444"/>
          </a:xfrm>
        </p:grpSpPr>
        <p:sp>
          <p:nvSpPr>
            <p:cNvPr id="49" name="Rectangle 48">
              <a:extLst>
                <a:ext uri="{FF2B5EF4-FFF2-40B4-BE49-F238E27FC236}">
                  <a16:creationId xmlns:a16="http://schemas.microsoft.com/office/drawing/2014/main" id="{0F72A3E5-ED90-9731-44B9-80A36EA8685A}"/>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0" name="Straight Connector 49">
              <a:extLst>
                <a:ext uri="{FF2B5EF4-FFF2-40B4-BE49-F238E27FC236}">
                  <a16:creationId xmlns:a16="http://schemas.microsoft.com/office/drawing/2014/main" id="{54C5F41D-45E7-6D6F-A7DA-BB4ECB27398A}"/>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51" name="Straight Connector 50">
              <a:extLst>
                <a:ext uri="{FF2B5EF4-FFF2-40B4-BE49-F238E27FC236}">
                  <a16:creationId xmlns:a16="http://schemas.microsoft.com/office/drawing/2014/main" id="{EB5EBC19-7D9E-8DF7-069F-5D8AF0C69248}"/>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52" name="TextBox 51">
            <a:extLst>
              <a:ext uri="{FF2B5EF4-FFF2-40B4-BE49-F238E27FC236}">
                <a16:creationId xmlns:a16="http://schemas.microsoft.com/office/drawing/2014/main" id="{3E346276-6776-9C56-07D8-8EA651BDA8B9}"/>
              </a:ext>
            </a:extLst>
          </p:cNvPr>
          <p:cNvSpPr txBox="1"/>
          <p:nvPr/>
        </p:nvSpPr>
        <p:spPr>
          <a:xfrm>
            <a:off x="4743659"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53" name="Rectangle 52">
            <a:extLst>
              <a:ext uri="{FF2B5EF4-FFF2-40B4-BE49-F238E27FC236}">
                <a16:creationId xmlns:a16="http://schemas.microsoft.com/office/drawing/2014/main" id="{8BE977D7-CDFE-4084-0E82-99A15A728C15}"/>
              </a:ext>
            </a:extLst>
          </p:cNvPr>
          <p:cNvSpPr/>
          <p:nvPr/>
        </p:nvSpPr>
        <p:spPr>
          <a:xfrm>
            <a:off x="8453238" y="2971800"/>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4" name="Group 53">
            <a:extLst>
              <a:ext uri="{FF2B5EF4-FFF2-40B4-BE49-F238E27FC236}">
                <a16:creationId xmlns:a16="http://schemas.microsoft.com/office/drawing/2014/main" id="{2AA873DD-DC67-D922-1A0E-5A0EEA5081AF}"/>
              </a:ext>
            </a:extLst>
          </p:cNvPr>
          <p:cNvGrpSpPr/>
          <p:nvPr/>
        </p:nvGrpSpPr>
        <p:grpSpPr>
          <a:xfrm>
            <a:off x="8840669" y="3165924"/>
            <a:ext cx="2663870" cy="1753061"/>
            <a:chOff x="686360" y="3634492"/>
            <a:chExt cx="1485336" cy="811444"/>
          </a:xfrm>
        </p:grpSpPr>
        <p:sp>
          <p:nvSpPr>
            <p:cNvPr id="55" name="Rectangle 54">
              <a:extLst>
                <a:ext uri="{FF2B5EF4-FFF2-40B4-BE49-F238E27FC236}">
                  <a16:creationId xmlns:a16="http://schemas.microsoft.com/office/drawing/2014/main" id="{DC06C6CC-BA3E-28E7-0AD6-ED5FAD7C37F1}"/>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6" name="Straight Connector 55">
              <a:extLst>
                <a:ext uri="{FF2B5EF4-FFF2-40B4-BE49-F238E27FC236}">
                  <a16:creationId xmlns:a16="http://schemas.microsoft.com/office/drawing/2014/main" id="{082D5EB3-5EB0-2201-9559-6C7EC983C965}"/>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57" name="Straight Connector 56">
              <a:extLst>
                <a:ext uri="{FF2B5EF4-FFF2-40B4-BE49-F238E27FC236}">
                  <a16:creationId xmlns:a16="http://schemas.microsoft.com/office/drawing/2014/main" id="{E5D1B4B3-2C66-074C-4102-DCFD0974C5E2}"/>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58" name="TextBox 57">
            <a:extLst>
              <a:ext uri="{FF2B5EF4-FFF2-40B4-BE49-F238E27FC236}">
                <a16:creationId xmlns:a16="http://schemas.microsoft.com/office/drawing/2014/main" id="{CF427560-FE6F-318F-9EFE-2377641C833A}"/>
              </a:ext>
            </a:extLst>
          </p:cNvPr>
          <p:cNvSpPr txBox="1"/>
          <p:nvPr/>
        </p:nvSpPr>
        <p:spPr>
          <a:xfrm>
            <a:off x="8872930" y="5173725"/>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59" name="Rectangle 58">
            <a:hlinkClick r:id="rId3" action="ppaction://hlinksldjump"/>
            <a:extLst>
              <a:ext uri="{FF2B5EF4-FFF2-40B4-BE49-F238E27FC236}">
                <a16:creationId xmlns:a16="http://schemas.microsoft.com/office/drawing/2014/main" id="{C4023D19-9B2E-95E3-0748-5285A1D97EEA}"/>
              </a:ext>
            </a:extLst>
          </p:cNvPr>
          <p:cNvSpPr/>
          <p:nvPr/>
        </p:nvSpPr>
        <p:spPr>
          <a:xfrm>
            <a:off x="586683" y="6167968"/>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Atstāt atsauksmi</a:t>
            </a:r>
            <a:endParaRPr lang="en-US" dirty="0">
              <a:solidFill>
                <a:schemeClr val="bg1"/>
              </a:solidFill>
            </a:endParaRPr>
          </a:p>
        </p:txBody>
      </p:sp>
      <p:sp>
        <p:nvSpPr>
          <p:cNvPr id="60" name="Rectangle 59">
            <a:extLst>
              <a:ext uri="{FF2B5EF4-FFF2-40B4-BE49-F238E27FC236}">
                <a16:creationId xmlns:a16="http://schemas.microsoft.com/office/drawing/2014/main" id="{182DC111-A380-56AA-D783-85AF21BFA8A3}"/>
              </a:ext>
            </a:extLst>
          </p:cNvPr>
          <p:cNvSpPr/>
          <p:nvPr/>
        </p:nvSpPr>
        <p:spPr>
          <a:xfrm>
            <a:off x="4712709" y="6185621"/>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Atstāt atsauksmi</a:t>
            </a:r>
            <a:endParaRPr lang="en-US" dirty="0">
              <a:solidFill>
                <a:schemeClr val="bg1"/>
              </a:solidFill>
            </a:endParaRPr>
          </a:p>
        </p:txBody>
      </p:sp>
      <p:sp>
        <p:nvSpPr>
          <p:cNvPr id="68" name="Rectangle 67">
            <a:extLst>
              <a:ext uri="{FF2B5EF4-FFF2-40B4-BE49-F238E27FC236}">
                <a16:creationId xmlns:a16="http://schemas.microsoft.com/office/drawing/2014/main" id="{8EDF3DD3-497C-CC85-059B-9FC90A097688}"/>
              </a:ext>
            </a:extLst>
          </p:cNvPr>
          <p:cNvSpPr/>
          <p:nvPr/>
        </p:nvSpPr>
        <p:spPr>
          <a:xfrm>
            <a:off x="8885728" y="6167968"/>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Atstāt atsauksmi</a:t>
            </a:r>
            <a:endParaRPr lang="en-US" dirty="0">
              <a:solidFill>
                <a:schemeClr val="bg1"/>
              </a:solidFill>
            </a:endParaRPr>
          </a:p>
        </p:txBody>
      </p:sp>
      <p:sp>
        <p:nvSpPr>
          <p:cNvPr id="74" name="Rectangle 73">
            <a:hlinkClick r:id="rId4" action="ppaction://hlinksldjump"/>
            <a:extLst>
              <a:ext uri="{FF2B5EF4-FFF2-40B4-BE49-F238E27FC236}">
                <a16:creationId xmlns:a16="http://schemas.microsoft.com/office/drawing/2014/main" id="{2A2EA72F-83A1-4AB6-2EF5-BEC48114CC07}"/>
              </a:ext>
            </a:extLst>
          </p:cNvPr>
          <p:cNvSpPr/>
          <p:nvPr/>
        </p:nvSpPr>
        <p:spPr>
          <a:xfrm>
            <a:off x="377281" y="258367"/>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76" name="Rectangle 75">
            <a:hlinkClick r:id="rId5" action="ppaction://hlinksldjump"/>
            <a:extLst>
              <a:ext uri="{FF2B5EF4-FFF2-40B4-BE49-F238E27FC236}">
                <a16:creationId xmlns:a16="http://schemas.microsoft.com/office/drawing/2014/main" id="{C92A6ED9-79EE-98BB-ACD6-0CC363E76ED5}"/>
              </a:ext>
            </a:extLst>
          </p:cNvPr>
          <p:cNvSpPr/>
          <p:nvPr/>
        </p:nvSpPr>
        <p:spPr>
          <a:xfrm>
            <a:off x="3409354" y="266390"/>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78" name="Rectangle 77">
            <a:hlinkClick r:id="rId6" action="ppaction://hlinksldjump"/>
            <a:extLst>
              <a:ext uri="{FF2B5EF4-FFF2-40B4-BE49-F238E27FC236}">
                <a16:creationId xmlns:a16="http://schemas.microsoft.com/office/drawing/2014/main" id="{D84E5F15-A1A9-4FF2-B506-E249F88D8176}"/>
              </a:ext>
            </a:extLst>
          </p:cNvPr>
          <p:cNvSpPr/>
          <p:nvPr/>
        </p:nvSpPr>
        <p:spPr>
          <a:xfrm>
            <a:off x="1921696" y="258367"/>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79" name="Rectangle 78">
            <a:hlinkClick r:id="rId7" action="ppaction://hlinksldjump"/>
            <a:extLst>
              <a:ext uri="{FF2B5EF4-FFF2-40B4-BE49-F238E27FC236}">
                <a16:creationId xmlns:a16="http://schemas.microsoft.com/office/drawing/2014/main" id="{874DDB53-EADD-B3EF-FDB4-4D5DEF26E6D4}"/>
              </a:ext>
            </a:extLst>
          </p:cNvPr>
          <p:cNvSpPr/>
          <p:nvPr/>
        </p:nvSpPr>
        <p:spPr>
          <a:xfrm>
            <a:off x="5902825" y="266390"/>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80" name="Rectangle 79">
            <a:hlinkClick r:id="rId8" action="ppaction://hlinksldjump"/>
            <a:extLst>
              <a:ext uri="{FF2B5EF4-FFF2-40B4-BE49-F238E27FC236}">
                <a16:creationId xmlns:a16="http://schemas.microsoft.com/office/drawing/2014/main" id="{31C18D42-AA89-3A7D-5B5C-75111EA7D8F7}"/>
              </a:ext>
            </a:extLst>
          </p:cNvPr>
          <p:cNvSpPr/>
          <p:nvPr/>
        </p:nvSpPr>
        <p:spPr>
          <a:xfrm>
            <a:off x="4435120" y="266390"/>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81" name="Rectangle 80">
            <a:hlinkClick r:id="rId9" action="ppaction://hlinksldjump"/>
            <a:extLst>
              <a:ext uri="{FF2B5EF4-FFF2-40B4-BE49-F238E27FC236}">
                <a16:creationId xmlns:a16="http://schemas.microsoft.com/office/drawing/2014/main" id="{014AAD00-AF4F-93B9-1CF7-109A1326C294}"/>
              </a:ext>
            </a:extLst>
          </p:cNvPr>
          <p:cNvSpPr/>
          <p:nvPr/>
        </p:nvSpPr>
        <p:spPr>
          <a:xfrm>
            <a:off x="7125739" y="258365"/>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82" name="Rectangle 81">
            <a:hlinkClick r:id="rId10" action="ppaction://hlinksldjump"/>
            <a:extLst>
              <a:ext uri="{FF2B5EF4-FFF2-40B4-BE49-F238E27FC236}">
                <a16:creationId xmlns:a16="http://schemas.microsoft.com/office/drawing/2014/main" id="{6FD44A15-107B-70B5-0A46-E069D0D1BA76}"/>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
        <p:nvSpPr>
          <p:cNvPr id="83" name="Rectangle 82">
            <a:hlinkClick r:id="rId3" action="ppaction://hlinksldjump"/>
            <a:extLst>
              <a:ext uri="{FF2B5EF4-FFF2-40B4-BE49-F238E27FC236}">
                <a16:creationId xmlns:a16="http://schemas.microsoft.com/office/drawing/2014/main" id="{9B840304-1080-8FC2-B912-49DECA802CFE}"/>
              </a:ext>
            </a:extLst>
          </p:cNvPr>
          <p:cNvSpPr/>
          <p:nvPr/>
        </p:nvSpPr>
        <p:spPr>
          <a:xfrm>
            <a:off x="4712709" y="6185621"/>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Atstāt atsauksmi</a:t>
            </a:r>
            <a:endParaRPr lang="en-US" dirty="0">
              <a:solidFill>
                <a:schemeClr val="bg1"/>
              </a:solidFill>
            </a:endParaRPr>
          </a:p>
        </p:txBody>
      </p:sp>
      <p:sp>
        <p:nvSpPr>
          <p:cNvPr id="84" name="Rectangle 83">
            <a:hlinkClick r:id="rId3" action="ppaction://hlinksldjump"/>
            <a:extLst>
              <a:ext uri="{FF2B5EF4-FFF2-40B4-BE49-F238E27FC236}">
                <a16:creationId xmlns:a16="http://schemas.microsoft.com/office/drawing/2014/main" id="{7899C22E-4475-6957-F7E9-903F513D24C1}"/>
              </a:ext>
            </a:extLst>
          </p:cNvPr>
          <p:cNvSpPr/>
          <p:nvPr/>
        </p:nvSpPr>
        <p:spPr>
          <a:xfrm>
            <a:off x="8881920" y="6185621"/>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Atstāt atsauksmi</a:t>
            </a:r>
            <a:endParaRPr lang="en-US" dirty="0">
              <a:solidFill>
                <a:schemeClr val="bg1"/>
              </a:solidFill>
            </a:endParaRPr>
          </a:p>
        </p:txBody>
      </p:sp>
    </p:spTree>
    <p:extLst>
      <p:ext uri="{BB962C8B-B14F-4D97-AF65-F5344CB8AC3E}">
        <p14:creationId xmlns:p14="http://schemas.microsoft.com/office/powerpoint/2010/main" val="25268836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3872599" y="1208825"/>
            <a:ext cx="4446801" cy="4392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Atstāt Atsauksmi</a:t>
            </a:r>
            <a:endParaRPr lang="en-US" sz="4800" dirty="0">
              <a:solidFill>
                <a:srgbClr val="333333"/>
              </a:solidFill>
            </a:endParaRPr>
          </a:p>
        </p:txBody>
      </p:sp>
      <p:sp>
        <p:nvSpPr>
          <p:cNvPr id="37" name="Rectangle 36">
            <a:extLst>
              <a:ext uri="{FF2B5EF4-FFF2-40B4-BE49-F238E27FC236}">
                <a16:creationId xmlns:a16="http://schemas.microsoft.com/office/drawing/2014/main" id="{7AA94B01-AAB7-8AFC-22A9-8B1AA065F732}"/>
              </a:ext>
            </a:extLst>
          </p:cNvPr>
          <p:cNvSpPr/>
          <p:nvPr/>
        </p:nvSpPr>
        <p:spPr>
          <a:xfrm>
            <a:off x="645316" y="22940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555C131E-6205-9468-A5C5-2DA8CDE0425A}"/>
              </a:ext>
            </a:extLst>
          </p:cNvPr>
          <p:cNvGrpSpPr/>
          <p:nvPr/>
        </p:nvGrpSpPr>
        <p:grpSpPr>
          <a:xfrm>
            <a:off x="1032747" y="2488145"/>
            <a:ext cx="2663870" cy="1753061"/>
            <a:chOff x="686360" y="3634492"/>
            <a:chExt cx="1485336" cy="811444"/>
          </a:xfrm>
        </p:grpSpPr>
        <p:sp>
          <p:nvSpPr>
            <p:cNvPr id="39" name="Rectangle 38">
              <a:extLst>
                <a:ext uri="{FF2B5EF4-FFF2-40B4-BE49-F238E27FC236}">
                  <a16:creationId xmlns:a16="http://schemas.microsoft.com/office/drawing/2014/main" id="{29149351-F62A-7662-7EB4-7944C78F52B3}"/>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71A74737-192E-A2EC-9B0A-8803F2CD5BB6}"/>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id="{D8C143A4-B476-40DF-ACB8-31460E0E6BE9}"/>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44" name="TextBox 43">
            <a:extLst>
              <a:ext uri="{FF2B5EF4-FFF2-40B4-BE49-F238E27FC236}">
                <a16:creationId xmlns:a16="http://schemas.microsoft.com/office/drawing/2014/main" id="{6D3B31AD-035C-FBB6-8259-00E1189EF042}"/>
              </a:ext>
            </a:extLst>
          </p:cNvPr>
          <p:cNvSpPr txBox="1"/>
          <p:nvPr/>
        </p:nvSpPr>
        <p:spPr>
          <a:xfrm>
            <a:off x="1065008" y="44959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3" name="Rectangle 2">
            <a:extLst>
              <a:ext uri="{FF2B5EF4-FFF2-40B4-BE49-F238E27FC236}">
                <a16:creationId xmlns:a16="http://schemas.microsoft.com/office/drawing/2014/main" id="{3A970A0B-E826-0FBB-C7A3-F867405E62F9}"/>
              </a:ext>
            </a:extLst>
          </p:cNvPr>
          <p:cNvSpPr/>
          <p:nvPr/>
        </p:nvSpPr>
        <p:spPr>
          <a:xfrm>
            <a:off x="4516067" y="2597985"/>
            <a:ext cx="6343650" cy="12566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5" name="Rectangle 4">
            <a:extLst>
              <a:ext uri="{FF2B5EF4-FFF2-40B4-BE49-F238E27FC236}">
                <a16:creationId xmlns:a16="http://schemas.microsoft.com/office/drawing/2014/main" id="{42AA0957-FA46-D75A-FD57-890100EF35DA}"/>
              </a:ext>
            </a:extLst>
          </p:cNvPr>
          <p:cNvSpPr/>
          <p:nvPr/>
        </p:nvSpPr>
        <p:spPr>
          <a:xfrm>
            <a:off x="4534418" y="4295359"/>
            <a:ext cx="1857437" cy="49946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10" name="TextBox 9">
            <a:extLst>
              <a:ext uri="{FF2B5EF4-FFF2-40B4-BE49-F238E27FC236}">
                <a16:creationId xmlns:a16="http://schemas.microsoft.com/office/drawing/2014/main" id="{90BCD745-AF22-5BA6-67F7-4AA3BAA962FA}"/>
              </a:ext>
            </a:extLst>
          </p:cNvPr>
          <p:cNvSpPr txBox="1"/>
          <p:nvPr/>
        </p:nvSpPr>
        <p:spPr>
          <a:xfrm>
            <a:off x="4426129" y="2162743"/>
            <a:ext cx="1202637" cy="369332"/>
          </a:xfrm>
          <a:prstGeom prst="rect">
            <a:avLst/>
          </a:prstGeom>
          <a:noFill/>
        </p:spPr>
        <p:txBody>
          <a:bodyPr wrap="none" rtlCol="0">
            <a:spAutoFit/>
          </a:bodyPr>
          <a:lstStyle/>
          <a:p>
            <a:r>
              <a:rPr lang="lv-LV" dirty="0">
                <a:solidFill>
                  <a:srgbClr val="333333"/>
                </a:solidFill>
              </a:rPr>
              <a:t>Atsauksme</a:t>
            </a:r>
            <a:endParaRPr lang="en-US" dirty="0">
              <a:solidFill>
                <a:srgbClr val="333333"/>
              </a:solidFill>
            </a:endParaRPr>
          </a:p>
        </p:txBody>
      </p:sp>
      <p:sp>
        <p:nvSpPr>
          <p:cNvPr id="11" name="TextBox 10">
            <a:extLst>
              <a:ext uri="{FF2B5EF4-FFF2-40B4-BE49-F238E27FC236}">
                <a16:creationId xmlns:a16="http://schemas.microsoft.com/office/drawing/2014/main" id="{197F245F-703A-8EB0-1283-DC47CDC3445D}"/>
              </a:ext>
            </a:extLst>
          </p:cNvPr>
          <p:cNvSpPr txBox="1"/>
          <p:nvPr/>
        </p:nvSpPr>
        <p:spPr>
          <a:xfrm>
            <a:off x="4426129" y="3920551"/>
            <a:ext cx="924420" cy="369332"/>
          </a:xfrm>
          <a:prstGeom prst="rect">
            <a:avLst/>
          </a:prstGeom>
          <a:noFill/>
        </p:spPr>
        <p:txBody>
          <a:bodyPr wrap="none" rtlCol="0">
            <a:spAutoFit/>
          </a:bodyPr>
          <a:lstStyle/>
          <a:p>
            <a:r>
              <a:rPr lang="lv-LV" dirty="0">
                <a:solidFill>
                  <a:srgbClr val="333333"/>
                </a:solidFill>
              </a:rPr>
              <a:t>Reitings</a:t>
            </a:r>
            <a:endParaRPr lang="en-US" dirty="0">
              <a:solidFill>
                <a:srgbClr val="333333"/>
              </a:solidFill>
            </a:endParaRPr>
          </a:p>
        </p:txBody>
      </p:sp>
      <p:sp>
        <p:nvSpPr>
          <p:cNvPr id="22" name="Flowchart: Merge 21">
            <a:extLst>
              <a:ext uri="{FF2B5EF4-FFF2-40B4-BE49-F238E27FC236}">
                <a16:creationId xmlns:a16="http://schemas.microsoft.com/office/drawing/2014/main" id="{810A96F9-E9D4-622E-0913-FA4F35E08A92}"/>
              </a:ext>
            </a:extLst>
          </p:cNvPr>
          <p:cNvSpPr/>
          <p:nvPr/>
        </p:nvSpPr>
        <p:spPr>
          <a:xfrm>
            <a:off x="6031502" y="4461147"/>
            <a:ext cx="325015" cy="237872"/>
          </a:xfrm>
          <a:prstGeom prst="flowChartMerg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hlinkClick r:id="rId3" action="ppaction://hlinksldjump"/>
            <a:extLst>
              <a:ext uri="{FF2B5EF4-FFF2-40B4-BE49-F238E27FC236}">
                <a16:creationId xmlns:a16="http://schemas.microsoft.com/office/drawing/2014/main" id="{81DA0A79-39E7-3732-15CD-2A57DAF852AA}"/>
              </a:ext>
            </a:extLst>
          </p:cNvPr>
          <p:cNvSpPr/>
          <p:nvPr/>
        </p:nvSpPr>
        <p:spPr>
          <a:xfrm>
            <a:off x="4550539" y="5235537"/>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Vērtēt</a:t>
            </a:r>
            <a:endParaRPr lang="en-US" dirty="0">
              <a:solidFill>
                <a:schemeClr val="bg1"/>
              </a:solidFill>
            </a:endParaRPr>
          </a:p>
        </p:txBody>
      </p:sp>
      <p:sp>
        <p:nvSpPr>
          <p:cNvPr id="26" name="Rectangle 25">
            <a:hlinkClick r:id="rId4" action="ppaction://hlinksldjump"/>
            <a:extLst>
              <a:ext uri="{FF2B5EF4-FFF2-40B4-BE49-F238E27FC236}">
                <a16:creationId xmlns:a16="http://schemas.microsoft.com/office/drawing/2014/main" id="{5A85BE66-0280-5BA2-DDF6-03B808EFAC86}"/>
              </a:ext>
            </a:extLst>
          </p:cNvPr>
          <p:cNvSpPr/>
          <p:nvPr/>
        </p:nvSpPr>
        <p:spPr>
          <a:xfrm>
            <a:off x="368290" y="258045"/>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27" name="Rectangle 26">
            <a:hlinkClick r:id="rId5" action="ppaction://hlinksldjump"/>
            <a:extLst>
              <a:ext uri="{FF2B5EF4-FFF2-40B4-BE49-F238E27FC236}">
                <a16:creationId xmlns:a16="http://schemas.microsoft.com/office/drawing/2014/main" id="{B7991967-06F9-67A5-EF89-A6D842D0654C}"/>
              </a:ext>
            </a:extLst>
          </p:cNvPr>
          <p:cNvSpPr/>
          <p:nvPr/>
        </p:nvSpPr>
        <p:spPr>
          <a:xfrm>
            <a:off x="3400363" y="266068"/>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28" name="Rectangle 27">
            <a:hlinkClick r:id="rId3" action="ppaction://hlinksldjump"/>
            <a:extLst>
              <a:ext uri="{FF2B5EF4-FFF2-40B4-BE49-F238E27FC236}">
                <a16:creationId xmlns:a16="http://schemas.microsoft.com/office/drawing/2014/main" id="{E53BCF02-4580-91EA-37CA-1C66FB30F107}"/>
              </a:ext>
            </a:extLst>
          </p:cNvPr>
          <p:cNvSpPr/>
          <p:nvPr/>
        </p:nvSpPr>
        <p:spPr>
          <a:xfrm>
            <a:off x="1912705" y="258045"/>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29" name="Rectangle 28">
            <a:hlinkClick r:id="rId6" action="ppaction://hlinksldjump"/>
            <a:extLst>
              <a:ext uri="{FF2B5EF4-FFF2-40B4-BE49-F238E27FC236}">
                <a16:creationId xmlns:a16="http://schemas.microsoft.com/office/drawing/2014/main" id="{7AD84791-5C4F-A43E-BFC5-4A6719C7AD18}"/>
              </a:ext>
            </a:extLst>
          </p:cNvPr>
          <p:cNvSpPr/>
          <p:nvPr/>
        </p:nvSpPr>
        <p:spPr>
          <a:xfrm>
            <a:off x="5893834" y="266068"/>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30" name="Rectangle 29">
            <a:hlinkClick r:id="rId7" action="ppaction://hlinksldjump"/>
            <a:extLst>
              <a:ext uri="{FF2B5EF4-FFF2-40B4-BE49-F238E27FC236}">
                <a16:creationId xmlns:a16="http://schemas.microsoft.com/office/drawing/2014/main" id="{0CF80B34-97C0-D560-3907-928057DA60EA}"/>
              </a:ext>
            </a:extLst>
          </p:cNvPr>
          <p:cNvSpPr/>
          <p:nvPr/>
        </p:nvSpPr>
        <p:spPr>
          <a:xfrm>
            <a:off x="4426129" y="266068"/>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31" name="Rectangle 30">
            <a:hlinkClick r:id="rId8" action="ppaction://hlinksldjump"/>
            <a:extLst>
              <a:ext uri="{FF2B5EF4-FFF2-40B4-BE49-F238E27FC236}">
                <a16:creationId xmlns:a16="http://schemas.microsoft.com/office/drawing/2014/main" id="{37D2BC43-66C1-8E3B-B76A-DD219D1F98D6}"/>
              </a:ext>
            </a:extLst>
          </p:cNvPr>
          <p:cNvSpPr/>
          <p:nvPr/>
        </p:nvSpPr>
        <p:spPr>
          <a:xfrm>
            <a:off x="7116748" y="258043"/>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33" name="Rectangle 32">
            <a:hlinkClick r:id="rId9" action="ppaction://hlinksldjump"/>
            <a:extLst>
              <a:ext uri="{FF2B5EF4-FFF2-40B4-BE49-F238E27FC236}">
                <a16:creationId xmlns:a16="http://schemas.microsoft.com/office/drawing/2014/main" id="{7E30EDC7-367D-9181-90CD-412A24BBD10E}"/>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3682311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857518-9C4D-A249-0434-5599017B83E5}"/>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BDF14024-3956-BC11-CC57-9C0349DFE25A}"/>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4" name="Rectangle 3">
            <a:extLst>
              <a:ext uri="{FF2B5EF4-FFF2-40B4-BE49-F238E27FC236}">
                <a16:creationId xmlns:a16="http://schemas.microsoft.com/office/drawing/2014/main" id="{A7985804-AF8F-E379-6301-1456B6A9E476}"/>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6" name="Rectangle 5">
            <a:extLst>
              <a:ext uri="{FF2B5EF4-FFF2-40B4-BE49-F238E27FC236}">
                <a16:creationId xmlns:a16="http://schemas.microsoft.com/office/drawing/2014/main" id="{1F876589-D7DD-FDD1-3E36-2A8FFD11AA90}"/>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7" name="Rectangle 6">
            <a:extLst>
              <a:ext uri="{FF2B5EF4-FFF2-40B4-BE49-F238E27FC236}">
                <a16:creationId xmlns:a16="http://schemas.microsoft.com/office/drawing/2014/main" id="{593887A4-ADA6-E960-B4E6-361820F3BB22}"/>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8" name="Rectangle 7">
            <a:extLst>
              <a:ext uri="{FF2B5EF4-FFF2-40B4-BE49-F238E27FC236}">
                <a16:creationId xmlns:a16="http://schemas.microsoft.com/office/drawing/2014/main" id="{4E99B0FC-9DFE-C56E-DA17-5662CB1EC8AB}"/>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9" name="Rectangle 8">
            <a:extLst>
              <a:ext uri="{FF2B5EF4-FFF2-40B4-BE49-F238E27FC236}">
                <a16:creationId xmlns:a16="http://schemas.microsoft.com/office/drawing/2014/main" id="{05F9FAAB-06A8-79B0-D7AD-8D1AFC684236}"/>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 name="Picture 2" descr="Flag of the United States of America ...">
            <a:extLst>
              <a:ext uri="{FF2B5EF4-FFF2-40B4-BE49-F238E27FC236}">
                <a16:creationId xmlns:a16="http://schemas.microsoft.com/office/drawing/2014/main" id="{96F75719-24BE-5847-B303-638E238E8C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1F8875C-4098-1464-EB98-23C57F645E95}"/>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grpSp>
        <p:nvGrpSpPr>
          <p:cNvPr id="12" name="Group 11">
            <a:extLst>
              <a:ext uri="{FF2B5EF4-FFF2-40B4-BE49-F238E27FC236}">
                <a16:creationId xmlns:a16="http://schemas.microsoft.com/office/drawing/2014/main" id="{2B498D50-250C-7837-8CA4-CC7A6B79617E}"/>
              </a:ext>
            </a:extLst>
          </p:cNvPr>
          <p:cNvGrpSpPr/>
          <p:nvPr/>
        </p:nvGrpSpPr>
        <p:grpSpPr>
          <a:xfrm>
            <a:off x="382876" y="2120229"/>
            <a:ext cx="2663870" cy="1753061"/>
            <a:chOff x="686360" y="3634492"/>
            <a:chExt cx="1485336" cy="811444"/>
          </a:xfrm>
        </p:grpSpPr>
        <p:sp>
          <p:nvSpPr>
            <p:cNvPr id="13" name="Rectangle 12">
              <a:extLst>
                <a:ext uri="{FF2B5EF4-FFF2-40B4-BE49-F238E27FC236}">
                  <a16:creationId xmlns:a16="http://schemas.microsoft.com/office/drawing/2014/main" id="{0D0D7C1B-54B9-619B-B13B-F71C29D60CC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185A615-D971-0CA9-C081-23E405BD7FD7}"/>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15" name="Straight Connector 14">
              <a:extLst>
                <a:ext uri="{FF2B5EF4-FFF2-40B4-BE49-F238E27FC236}">
                  <a16:creationId xmlns:a16="http://schemas.microsoft.com/office/drawing/2014/main" id="{16CC0ACC-8827-0808-63C1-5C9DA9B468C2}"/>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16" name="Rectangle 15">
            <a:extLst>
              <a:ext uri="{FF2B5EF4-FFF2-40B4-BE49-F238E27FC236}">
                <a16:creationId xmlns:a16="http://schemas.microsoft.com/office/drawing/2014/main" id="{A9F4F964-17D8-4671-C608-CC2BBABC1FDE}"/>
              </a:ext>
            </a:extLst>
          </p:cNvPr>
          <p:cNvSpPr/>
          <p:nvPr/>
        </p:nvSpPr>
        <p:spPr>
          <a:xfrm>
            <a:off x="424127" y="4019297"/>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Pievienot</a:t>
            </a:r>
            <a:r>
              <a:rPr lang="en-US" dirty="0">
                <a:solidFill>
                  <a:schemeClr val="bg1"/>
                </a:solidFill>
              </a:rPr>
              <a:t> </a:t>
            </a:r>
            <a:r>
              <a:rPr lang="en-US" dirty="0" err="1">
                <a:solidFill>
                  <a:schemeClr val="bg1"/>
                </a:solidFill>
              </a:rPr>
              <a:t>attēlus</a:t>
            </a:r>
            <a:endParaRPr lang="en-US" dirty="0">
              <a:solidFill>
                <a:schemeClr val="bg1"/>
              </a:solidFill>
            </a:endParaRPr>
          </a:p>
        </p:txBody>
      </p:sp>
      <p:sp>
        <p:nvSpPr>
          <p:cNvPr id="18" name="Rectangle 17">
            <a:extLst>
              <a:ext uri="{FF2B5EF4-FFF2-40B4-BE49-F238E27FC236}">
                <a16:creationId xmlns:a16="http://schemas.microsoft.com/office/drawing/2014/main" id="{EA91FFCB-0EB2-66EE-27DE-DC108D1533D4}"/>
              </a:ext>
            </a:extLst>
          </p:cNvPr>
          <p:cNvSpPr/>
          <p:nvPr/>
        </p:nvSpPr>
        <p:spPr>
          <a:xfrm>
            <a:off x="3400364" y="2472941"/>
            <a:ext cx="6343650" cy="125665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19" name="Rectangle 18">
            <a:extLst>
              <a:ext uri="{FF2B5EF4-FFF2-40B4-BE49-F238E27FC236}">
                <a16:creationId xmlns:a16="http://schemas.microsoft.com/office/drawing/2014/main" id="{713BCE38-552F-9AD9-62DD-F2AA0C1ACD81}"/>
              </a:ext>
            </a:extLst>
          </p:cNvPr>
          <p:cNvSpPr/>
          <p:nvPr/>
        </p:nvSpPr>
        <p:spPr>
          <a:xfrm>
            <a:off x="3400363" y="4513725"/>
            <a:ext cx="1857437" cy="49946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21" name="Rectangle 20">
            <a:extLst>
              <a:ext uri="{FF2B5EF4-FFF2-40B4-BE49-F238E27FC236}">
                <a16:creationId xmlns:a16="http://schemas.microsoft.com/office/drawing/2014/main" id="{AE6995B2-9571-8C5F-C32D-F8E723C72BE8}"/>
              </a:ext>
            </a:extLst>
          </p:cNvPr>
          <p:cNvSpPr/>
          <p:nvPr/>
        </p:nvSpPr>
        <p:spPr>
          <a:xfrm>
            <a:off x="3400363" y="5387993"/>
            <a:ext cx="1857437" cy="49946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22" name="Rectangle 21">
            <a:extLst>
              <a:ext uri="{FF2B5EF4-FFF2-40B4-BE49-F238E27FC236}">
                <a16:creationId xmlns:a16="http://schemas.microsoft.com/office/drawing/2014/main" id="{408B655F-5B46-D4DD-03AC-0CC075B0945F}"/>
              </a:ext>
            </a:extLst>
          </p:cNvPr>
          <p:cNvSpPr/>
          <p:nvPr/>
        </p:nvSpPr>
        <p:spPr>
          <a:xfrm>
            <a:off x="5693782" y="4513725"/>
            <a:ext cx="1857437" cy="49946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23" name="Rectangle 22">
            <a:extLst>
              <a:ext uri="{FF2B5EF4-FFF2-40B4-BE49-F238E27FC236}">
                <a16:creationId xmlns:a16="http://schemas.microsoft.com/office/drawing/2014/main" id="{BF60BA0B-3A5A-F423-175A-ED57105EEE12}"/>
              </a:ext>
            </a:extLst>
          </p:cNvPr>
          <p:cNvSpPr/>
          <p:nvPr/>
        </p:nvSpPr>
        <p:spPr>
          <a:xfrm>
            <a:off x="5693782" y="5387993"/>
            <a:ext cx="1857437" cy="49946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24" name="Rectangle 23">
            <a:extLst>
              <a:ext uri="{FF2B5EF4-FFF2-40B4-BE49-F238E27FC236}">
                <a16:creationId xmlns:a16="http://schemas.microsoft.com/office/drawing/2014/main" id="{CA3F7D92-3799-4A74-1CD1-374598399662}"/>
              </a:ext>
            </a:extLst>
          </p:cNvPr>
          <p:cNvSpPr/>
          <p:nvPr/>
        </p:nvSpPr>
        <p:spPr>
          <a:xfrm>
            <a:off x="7987202" y="4513725"/>
            <a:ext cx="1756812" cy="499460"/>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25" name="TextBox 24">
            <a:extLst>
              <a:ext uri="{FF2B5EF4-FFF2-40B4-BE49-F238E27FC236}">
                <a16:creationId xmlns:a16="http://schemas.microsoft.com/office/drawing/2014/main" id="{696500A0-B427-67EF-C968-AD17F0E06E81}"/>
              </a:ext>
            </a:extLst>
          </p:cNvPr>
          <p:cNvSpPr txBox="1"/>
          <p:nvPr/>
        </p:nvSpPr>
        <p:spPr>
          <a:xfrm>
            <a:off x="3306660" y="2132690"/>
            <a:ext cx="981551" cy="369332"/>
          </a:xfrm>
          <a:prstGeom prst="rect">
            <a:avLst/>
          </a:prstGeom>
          <a:noFill/>
        </p:spPr>
        <p:txBody>
          <a:bodyPr wrap="none" rtlCol="0">
            <a:spAutoFit/>
          </a:bodyPr>
          <a:lstStyle/>
          <a:p>
            <a:r>
              <a:rPr lang="en-US" dirty="0" err="1">
                <a:solidFill>
                  <a:srgbClr val="333333"/>
                </a:solidFill>
              </a:rPr>
              <a:t>Apraksts</a:t>
            </a:r>
            <a:endParaRPr lang="en-US" dirty="0">
              <a:solidFill>
                <a:srgbClr val="333333"/>
              </a:solidFill>
            </a:endParaRPr>
          </a:p>
        </p:txBody>
      </p:sp>
      <p:sp>
        <p:nvSpPr>
          <p:cNvPr id="27" name="TextBox 26">
            <a:extLst>
              <a:ext uri="{FF2B5EF4-FFF2-40B4-BE49-F238E27FC236}">
                <a16:creationId xmlns:a16="http://schemas.microsoft.com/office/drawing/2014/main" id="{F08A0140-6BC8-D92E-1EA4-1B0F43E39A33}"/>
              </a:ext>
            </a:extLst>
          </p:cNvPr>
          <p:cNvSpPr txBox="1"/>
          <p:nvPr/>
        </p:nvSpPr>
        <p:spPr>
          <a:xfrm>
            <a:off x="3292074" y="4138917"/>
            <a:ext cx="783420" cy="369332"/>
          </a:xfrm>
          <a:prstGeom prst="rect">
            <a:avLst/>
          </a:prstGeom>
          <a:noFill/>
        </p:spPr>
        <p:txBody>
          <a:bodyPr wrap="none" rtlCol="0">
            <a:spAutoFit/>
          </a:bodyPr>
          <a:lstStyle/>
          <a:p>
            <a:r>
              <a:rPr lang="en-US" dirty="0" err="1">
                <a:solidFill>
                  <a:srgbClr val="333333"/>
                </a:solidFill>
              </a:rPr>
              <a:t>Marka</a:t>
            </a:r>
            <a:endParaRPr lang="en-US" dirty="0">
              <a:solidFill>
                <a:srgbClr val="333333"/>
              </a:solidFill>
            </a:endParaRPr>
          </a:p>
        </p:txBody>
      </p:sp>
      <p:sp>
        <p:nvSpPr>
          <p:cNvPr id="28" name="TextBox 27">
            <a:extLst>
              <a:ext uri="{FF2B5EF4-FFF2-40B4-BE49-F238E27FC236}">
                <a16:creationId xmlns:a16="http://schemas.microsoft.com/office/drawing/2014/main" id="{0F2EB019-D178-32BB-B2A5-E8F418113960}"/>
              </a:ext>
            </a:extLst>
          </p:cNvPr>
          <p:cNvSpPr txBox="1"/>
          <p:nvPr/>
        </p:nvSpPr>
        <p:spPr>
          <a:xfrm>
            <a:off x="3336753" y="5059457"/>
            <a:ext cx="936475" cy="369332"/>
          </a:xfrm>
          <a:prstGeom prst="rect">
            <a:avLst/>
          </a:prstGeom>
          <a:noFill/>
        </p:spPr>
        <p:txBody>
          <a:bodyPr wrap="none" rtlCol="0">
            <a:spAutoFit/>
          </a:bodyPr>
          <a:lstStyle/>
          <a:p>
            <a:r>
              <a:rPr lang="en-US" dirty="0" err="1">
                <a:solidFill>
                  <a:srgbClr val="333333"/>
                </a:solidFill>
              </a:rPr>
              <a:t>Modelis</a:t>
            </a:r>
            <a:endParaRPr lang="en-US" dirty="0">
              <a:solidFill>
                <a:srgbClr val="333333"/>
              </a:solidFill>
            </a:endParaRPr>
          </a:p>
        </p:txBody>
      </p:sp>
      <p:sp>
        <p:nvSpPr>
          <p:cNvPr id="29" name="TextBox 28">
            <a:extLst>
              <a:ext uri="{FF2B5EF4-FFF2-40B4-BE49-F238E27FC236}">
                <a16:creationId xmlns:a16="http://schemas.microsoft.com/office/drawing/2014/main" id="{E461DD97-A459-A25E-9165-D3C498E7FED2}"/>
              </a:ext>
            </a:extLst>
          </p:cNvPr>
          <p:cNvSpPr txBox="1"/>
          <p:nvPr/>
        </p:nvSpPr>
        <p:spPr>
          <a:xfrm>
            <a:off x="5605224" y="4138917"/>
            <a:ext cx="655949" cy="369332"/>
          </a:xfrm>
          <a:prstGeom prst="rect">
            <a:avLst/>
          </a:prstGeom>
          <a:noFill/>
        </p:spPr>
        <p:txBody>
          <a:bodyPr wrap="none" rtlCol="0">
            <a:spAutoFit/>
          </a:bodyPr>
          <a:lstStyle/>
          <a:p>
            <a:r>
              <a:rPr lang="en-US" dirty="0">
                <a:solidFill>
                  <a:srgbClr val="333333"/>
                </a:solidFill>
              </a:rPr>
              <a:t>Cena</a:t>
            </a:r>
          </a:p>
        </p:txBody>
      </p:sp>
      <p:sp>
        <p:nvSpPr>
          <p:cNvPr id="30" name="TextBox 29">
            <a:extLst>
              <a:ext uri="{FF2B5EF4-FFF2-40B4-BE49-F238E27FC236}">
                <a16:creationId xmlns:a16="http://schemas.microsoft.com/office/drawing/2014/main" id="{61BA7ACA-42F2-4865-9875-92A0C5C2E20D}"/>
              </a:ext>
            </a:extLst>
          </p:cNvPr>
          <p:cNvSpPr txBox="1"/>
          <p:nvPr/>
        </p:nvSpPr>
        <p:spPr>
          <a:xfrm>
            <a:off x="5605224" y="5051755"/>
            <a:ext cx="1382430" cy="369332"/>
          </a:xfrm>
          <a:prstGeom prst="rect">
            <a:avLst/>
          </a:prstGeom>
          <a:noFill/>
        </p:spPr>
        <p:txBody>
          <a:bodyPr wrap="none" rtlCol="0">
            <a:spAutoFit/>
          </a:bodyPr>
          <a:lstStyle/>
          <a:p>
            <a:r>
              <a:rPr lang="en-US" dirty="0" err="1">
                <a:solidFill>
                  <a:srgbClr val="333333"/>
                </a:solidFill>
              </a:rPr>
              <a:t>Nobraukums</a:t>
            </a:r>
            <a:endParaRPr lang="en-US" dirty="0">
              <a:solidFill>
                <a:srgbClr val="333333"/>
              </a:solidFill>
            </a:endParaRPr>
          </a:p>
        </p:txBody>
      </p:sp>
      <p:sp>
        <p:nvSpPr>
          <p:cNvPr id="31" name="TextBox 30">
            <a:extLst>
              <a:ext uri="{FF2B5EF4-FFF2-40B4-BE49-F238E27FC236}">
                <a16:creationId xmlns:a16="http://schemas.microsoft.com/office/drawing/2014/main" id="{EE84BC02-5805-2A4B-8365-E674F404AC62}"/>
              </a:ext>
            </a:extLst>
          </p:cNvPr>
          <p:cNvSpPr txBox="1"/>
          <p:nvPr/>
        </p:nvSpPr>
        <p:spPr>
          <a:xfrm>
            <a:off x="7864080" y="4136152"/>
            <a:ext cx="1612301" cy="369332"/>
          </a:xfrm>
          <a:prstGeom prst="rect">
            <a:avLst/>
          </a:prstGeom>
          <a:noFill/>
        </p:spPr>
        <p:txBody>
          <a:bodyPr wrap="none" rtlCol="0">
            <a:spAutoFit/>
          </a:bodyPr>
          <a:lstStyle/>
          <a:p>
            <a:r>
              <a:rPr lang="en-US" dirty="0" err="1">
                <a:solidFill>
                  <a:srgbClr val="333333"/>
                </a:solidFill>
              </a:rPr>
              <a:t>Degvielas</a:t>
            </a:r>
            <a:r>
              <a:rPr lang="en-US" dirty="0">
                <a:solidFill>
                  <a:srgbClr val="333333"/>
                </a:solidFill>
              </a:rPr>
              <a:t> </a:t>
            </a:r>
            <a:r>
              <a:rPr lang="en-US" dirty="0" err="1">
                <a:solidFill>
                  <a:srgbClr val="333333"/>
                </a:solidFill>
              </a:rPr>
              <a:t>veids</a:t>
            </a:r>
            <a:endParaRPr lang="en-US" dirty="0">
              <a:solidFill>
                <a:srgbClr val="333333"/>
              </a:solidFill>
            </a:endParaRPr>
          </a:p>
        </p:txBody>
      </p:sp>
      <p:sp>
        <p:nvSpPr>
          <p:cNvPr id="32" name="Flowchart: Merge 31">
            <a:extLst>
              <a:ext uri="{FF2B5EF4-FFF2-40B4-BE49-F238E27FC236}">
                <a16:creationId xmlns:a16="http://schemas.microsoft.com/office/drawing/2014/main" id="{D7C7E619-AC04-6CD7-AE86-C7921AD57473}"/>
              </a:ext>
            </a:extLst>
          </p:cNvPr>
          <p:cNvSpPr/>
          <p:nvPr/>
        </p:nvSpPr>
        <p:spPr>
          <a:xfrm>
            <a:off x="4897447" y="4679513"/>
            <a:ext cx="325015" cy="237872"/>
          </a:xfrm>
          <a:prstGeom prst="flowChartMerg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lowchart: Merge 32">
            <a:extLst>
              <a:ext uri="{FF2B5EF4-FFF2-40B4-BE49-F238E27FC236}">
                <a16:creationId xmlns:a16="http://schemas.microsoft.com/office/drawing/2014/main" id="{B61BB87B-DE56-2A48-2C5A-D336AE6BB8B2}"/>
              </a:ext>
            </a:extLst>
          </p:cNvPr>
          <p:cNvSpPr/>
          <p:nvPr/>
        </p:nvSpPr>
        <p:spPr>
          <a:xfrm>
            <a:off x="4897447" y="5518787"/>
            <a:ext cx="325015" cy="237872"/>
          </a:xfrm>
          <a:prstGeom prst="flowChartMerg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lowchart: Merge 33">
            <a:extLst>
              <a:ext uri="{FF2B5EF4-FFF2-40B4-BE49-F238E27FC236}">
                <a16:creationId xmlns:a16="http://schemas.microsoft.com/office/drawing/2014/main" id="{D0EDCEB7-5913-8058-3CF4-03C6C08F7FBD}"/>
              </a:ext>
            </a:extLst>
          </p:cNvPr>
          <p:cNvSpPr/>
          <p:nvPr/>
        </p:nvSpPr>
        <p:spPr>
          <a:xfrm>
            <a:off x="9313873" y="4679513"/>
            <a:ext cx="325015" cy="237872"/>
          </a:xfrm>
          <a:prstGeom prst="flowChartMerg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hlinkClick r:id="rId3" action="ppaction://hlinksldjump"/>
            <a:extLst>
              <a:ext uri="{FF2B5EF4-FFF2-40B4-BE49-F238E27FC236}">
                <a16:creationId xmlns:a16="http://schemas.microsoft.com/office/drawing/2014/main" id="{9AC097E1-ACA5-3C27-2D0B-361F99080AF6}"/>
              </a:ext>
            </a:extLst>
          </p:cNvPr>
          <p:cNvSpPr/>
          <p:nvPr/>
        </p:nvSpPr>
        <p:spPr>
          <a:xfrm>
            <a:off x="3400363" y="6049686"/>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Saglabāt</a:t>
            </a:r>
            <a:endParaRPr lang="en-US" dirty="0">
              <a:solidFill>
                <a:schemeClr val="bg1"/>
              </a:solidFill>
            </a:endParaRPr>
          </a:p>
        </p:txBody>
      </p:sp>
      <p:sp>
        <p:nvSpPr>
          <p:cNvPr id="36" name="Rectangle 35">
            <a:extLst>
              <a:ext uri="{FF2B5EF4-FFF2-40B4-BE49-F238E27FC236}">
                <a16:creationId xmlns:a16="http://schemas.microsoft.com/office/drawing/2014/main" id="{328B91D7-9645-4F44-D67D-D2D8A3A9DF60}"/>
              </a:ext>
            </a:extLst>
          </p:cNvPr>
          <p:cNvSpPr/>
          <p:nvPr/>
        </p:nvSpPr>
        <p:spPr>
          <a:xfrm>
            <a:off x="3121949" y="1238390"/>
            <a:ext cx="5948101" cy="36933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Pievienot</a:t>
            </a:r>
            <a:r>
              <a:rPr lang="en-US" sz="4800" dirty="0">
                <a:solidFill>
                  <a:srgbClr val="333333"/>
                </a:solidFill>
              </a:rPr>
              <a:t> </a:t>
            </a:r>
            <a:r>
              <a:rPr lang="en-US" sz="4800" dirty="0" err="1">
                <a:solidFill>
                  <a:srgbClr val="333333"/>
                </a:solidFill>
              </a:rPr>
              <a:t>sludinājum</a:t>
            </a:r>
            <a:r>
              <a:rPr lang="lv-LV" sz="4800" dirty="0">
                <a:solidFill>
                  <a:srgbClr val="333333"/>
                </a:solidFill>
              </a:rPr>
              <a:t>u</a:t>
            </a:r>
            <a:endParaRPr lang="en-US" sz="4800" dirty="0">
              <a:solidFill>
                <a:srgbClr val="333333"/>
              </a:solidFill>
            </a:endParaRPr>
          </a:p>
        </p:txBody>
      </p:sp>
      <p:sp>
        <p:nvSpPr>
          <p:cNvPr id="37" name="Rectangle 36">
            <a:hlinkClick r:id="rId3" action="ppaction://hlinksldjump"/>
            <a:extLst>
              <a:ext uri="{FF2B5EF4-FFF2-40B4-BE49-F238E27FC236}">
                <a16:creationId xmlns:a16="http://schemas.microsoft.com/office/drawing/2014/main" id="{85B34363-5ABE-F4CA-091A-3620D7CED76A}"/>
              </a:ext>
            </a:extLst>
          </p:cNvPr>
          <p:cNvSpPr/>
          <p:nvPr/>
        </p:nvSpPr>
        <p:spPr>
          <a:xfrm>
            <a:off x="368290" y="256547"/>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38" name="Rectangle 37">
            <a:hlinkClick r:id="rId4" action="ppaction://hlinksldjump"/>
            <a:extLst>
              <a:ext uri="{FF2B5EF4-FFF2-40B4-BE49-F238E27FC236}">
                <a16:creationId xmlns:a16="http://schemas.microsoft.com/office/drawing/2014/main" id="{8AEC78E0-C018-AF57-8D11-C138CEB8BDF9}"/>
              </a:ext>
            </a:extLst>
          </p:cNvPr>
          <p:cNvSpPr/>
          <p:nvPr/>
        </p:nvSpPr>
        <p:spPr>
          <a:xfrm>
            <a:off x="3400363" y="264570"/>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39" name="Rectangle 38">
            <a:hlinkClick r:id="rId5" action="ppaction://hlinksldjump"/>
            <a:extLst>
              <a:ext uri="{FF2B5EF4-FFF2-40B4-BE49-F238E27FC236}">
                <a16:creationId xmlns:a16="http://schemas.microsoft.com/office/drawing/2014/main" id="{5C884AA9-2A5E-646A-78B4-15BAC167C535}"/>
              </a:ext>
            </a:extLst>
          </p:cNvPr>
          <p:cNvSpPr/>
          <p:nvPr/>
        </p:nvSpPr>
        <p:spPr>
          <a:xfrm>
            <a:off x="1912705" y="256547"/>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40" name="Rectangle 39">
            <a:hlinkClick r:id="rId6" action="ppaction://hlinksldjump"/>
            <a:extLst>
              <a:ext uri="{FF2B5EF4-FFF2-40B4-BE49-F238E27FC236}">
                <a16:creationId xmlns:a16="http://schemas.microsoft.com/office/drawing/2014/main" id="{A4807A1B-6A67-2101-E2E1-2A9753803357}"/>
              </a:ext>
            </a:extLst>
          </p:cNvPr>
          <p:cNvSpPr/>
          <p:nvPr/>
        </p:nvSpPr>
        <p:spPr>
          <a:xfrm>
            <a:off x="5893834" y="264570"/>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41" name="Rectangle 40">
            <a:hlinkClick r:id="rId7" action="ppaction://hlinksldjump"/>
            <a:extLst>
              <a:ext uri="{FF2B5EF4-FFF2-40B4-BE49-F238E27FC236}">
                <a16:creationId xmlns:a16="http://schemas.microsoft.com/office/drawing/2014/main" id="{40A15A4A-4D6F-981B-9AF0-DAFB99AA0C3F}"/>
              </a:ext>
            </a:extLst>
          </p:cNvPr>
          <p:cNvSpPr/>
          <p:nvPr/>
        </p:nvSpPr>
        <p:spPr>
          <a:xfrm>
            <a:off x="4426129" y="264570"/>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42" name="Rectangle 41">
            <a:hlinkClick r:id="rId8" action="ppaction://hlinksldjump"/>
            <a:extLst>
              <a:ext uri="{FF2B5EF4-FFF2-40B4-BE49-F238E27FC236}">
                <a16:creationId xmlns:a16="http://schemas.microsoft.com/office/drawing/2014/main" id="{6B6C58DF-7C3D-ABF2-7169-8D17F933479A}"/>
              </a:ext>
            </a:extLst>
          </p:cNvPr>
          <p:cNvSpPr/>
          <p:nvPr/>
        </p:nvSpPr>
        <p:spPr>
          <a:xfrm>
            <a:off x="7116748" y="256545"/>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43" name="Rectangle 42">
            <a:hlinkClick r:id="rId9" action="ppaction://hlinksldjump"/>
            <a:extLst>
              <a:ext uri="{FF2B5EF4-FFF2-40B4-BE49-F238E27FC236}">
                <a16:creationId xmlns:a16="http://schemas.microsoft.com/office/drawing/2014/main" id="{DE4D2FF4-D935-6E99-3F0A-654BE52D6B64}"/>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4072494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62">
            <a:extLst>
              <a:ext uri="{FF2B5EF4-FFF2-40B4-BE49-F238E27FC236}">
                <a16:creationId xmlns:a16="http://schemas.microsoft.com/office/drawing/2014/main" id="{207B2912-C93F-BE4F-485F-9D1D769CDADD}"/>
              </a:ext>
            </a:extLst>
          </p:cNvPr>
          <p:cNvSpPr/>
          <p:nvPr/>
        </p:nvSpPr>
        <p:spPr>
          <a:xfrm>
            <a:off x="4305618" y="2585086"/>
            <a:ext cx="3580761" cy="271081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B73AF0B-557E-FEC3-6861-1FBBD4AA396B}"/>
              </a:ext>
            </a:extLst>
          </p:cNvPr>
          <p:cNvSpPr/>
          <p:nvPr/>
        </p:nvSpPr>
        <p:spPr>
          <a:xfrm>
            <a:off x="3268347" y="243237"/>
            <a:ext cx="5655304" cy="4499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800" dirty="0" err="1">
                <a:solidFill>
                  <a:srgbClr val="333333"/>
                </a:solidFill>
              </a:rPr>
              <a:t>Pieslēgties</a:t>
            </a:r>
            <a:endParaRPr lang="en-US" sz="4800" dirty="0">
              <a:solidFill>
                <a:srgbClr val="333333"/>
              </a:solidFill>
            </a:endParaRPr>
          </a:p>
        </p:txBody>
      </p:sp>
      <p:sp>
        <p:nvSpPr>
          <p:cNvPr id="6" name="Rectangle 5">
            <a:extLst>
              <a:ext uri="{FF2B5EF4-FFF2-40B4-BE49-F238E27FC236}">
                <a16:creationId xmlns:a16="http://schemas.microsoft.com/office/drawing/2014/main" id="{891DDFD5-9540-C8B4-9FAD-518B2E93C6E4}"/>
              </a:ext>
            </a:extLst>
          </p:cNvPr>
          <p:cNvSpPr/>
          <p:nvPr/>
        </p:nvSpPr>
        <p:spPr>
          <a:xfrm>
            <a:off x="4596061" y="3223763"/>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err="1">
                <a:solidFill>
                  <a:srgbClr val="333333"/>
                </a:solidFill>
              </a:rPr>
              <a:t>Lietotājvārds</a:t>
            </a:r>
            <a:endParaRPr lang="en-US" dirty="0">
              <a:solidFill>
                <a:srgbClr val="333333"/>
              </a:solidFill>
            </a:endParaRPr>
          </a:p>
        </p:txBody>
      </p:sp>
      <p:sp>
        <p:nvSpPr>
          <p:cNvPr id="3" name="Rectangle 2">
            <a:extLst>
              <a:ext uri="{FF2B5EF4-FFF2-40B4-BE49-F238E27FC236}">
                <a16:creationId xmlns:a16="http://schemas.microsoft.com/office/drawing/2014/main" id="{10B9AC31-BB92-F1C3-94E2-CF070D7ED7E3}"/>
              </a:ext>
            </a:extLst>
          </p:cNvPr>
          <p:cNvSpPr/>
          <p:nvPr/>
        </p:nvSpPr>
        <p:spPr>
          <a:xfrm>
            <a:off x="4596061" y="3987318"/>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solidFill>
                  <a:srgbClr val="333333"/>
                </a:solidFill>
              </a:rPr>
              <a:t>Parole</a:t>
            </a:r>
          </a:p>
        </p:txBody>
      </p:sp>
      <p:sp>
        <p:nvSpPr>
          <p:cNvPr id="9" name="Rectangle 8">
            <a:hlinkClick r:id="rId3" action="ppaction://hlinksldjump"/>
            <a:extLst>
              <a:ext uri="{FF2B5EF4-FFF2-40B4-BE49-F238E27FC236}">
                <a16:creationId xmlns:a16="http://schemas.microsoft.com/office/drawing/2014/main" id="{66DED37B-E639-6AA6-3BA6-22EF778486B3}"/>
              </a:ext>
            </a:extLst>
          </p:cNvPr>
          <p:cNvSpPr/>
          <p:nvPr/>
        </p:nvSpPr>
        <p:spPr>
          <a:xfrm>
            <a:off x="4596061" y="475087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Pieslēgties</a:t>
            </a:r>
            <a:endParaRPr lang="en-US" dirty="0">
              <a:solidFill>
                <a:schemeClr val="bg1"/>
              </a:solidFill>
            </a:endParaRPr>
          </a:p>
        </p:txBody>
      </p:sp>
      <p:sp>
        <p:nvSpPr>
          <p:cNvPr id="5" name="Rectangle 4">
            <a:extLst>
              <a:ext uri="{FF2B5EF4-FFF2-40B4-BE49-F238E27FC236}">
                <a16:creationId xmlns:a16="http://schemas.microsoft.com/office/drawing/2014/main" id="{5F8F071E-CBBE-24F8-F381-7BBE767590FA}"/>
              </a:ext>
            </a:extLst>
          </p:cNvPr>
          <p:cNvSpPr/>
          <p:nvPr/>
        </p:nvSpPr>
        <p:spPr>
          <a:xfrm>
            <a:off x="4305618" y="5523946"/>
            <a:ext cx="2999873" cy="3529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err="1">
                <a:solidFill>
                  <a:srgbClr val="333333"/>
                </a:solidFill>
              </a:rPr>
              <a:t>Neesi</a:t>
            </a:r>
            <a:r>
              <a:rPr lang="en-US" dirty="0">
                <a:solidFill>
                  <a:srgbClr val="333333"/>
                </a:solidFill>
              </a:rPr>
              <a:t> </a:t>
            </a:r>
            <a:r>
              <a:rPr lang="en-US" dirty="0" err="1">
                <a:solidFill>
                  <a:srgbClr val="333333"/>
                </a:solidFill>
              </a:rPr>
              <a:t>lietotājs</a:t>
            </a:r>
            <a:r>
              <a:rPr lang="en-US" dirty="0">
                <a:solidFill>
                  <a:srgbClr val="333333"/>
                </a:solidFill>
              </a:rPr>
              <a:t>? </a:t>
            </a:r>
            <a:r>
              <a:rPr lang="en-US" u="sng" dirty="0" err="1">
                <a:solidFill>
                  <a:srgbClr val="007BFF"/>
                </a:solidFill>
                <a:hlinkClick r:id="rId4" action="ppaction://hlinksldjump"/>
              </a:rPr>
              <a:t>Reģistrējies</a:t>
            </a:r>
            <a:endParaRPr lang="en-US" u="sng" dirty="0">
              <a:solidFill>
                <a:srgbClr val="007BFF"/>
              </a:solidFill>
            </a:endParaRPr>
          </a:p>
        </p:txBody>
      </p:sp>
    </p:spTree>
    <p:extLst>
      <p:ext uri="{BB962C8B-B14F-4D97-AF65-F5344CB8AC3E}">
        <p14:creationId xmlns:p14="http://schemas.microsoft.com/office/powerpoint/2010/main" val="4213547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Rectangle 62">
            <a:extLst>
              <a:ext uri="{FF2B5EF4-FFF2-40B4-BE49-F238E27FC236}">
                <a16:creationId xmlns:a16="http://schemas.microsoft.com/office/drawing/2014/main" id="{207B2912-C93F-BE4F-485F-9D1D769CDADD}"/>
              </a:ext>
            </a:extLst>
          </p:cNvPr>
          <p:cNvSpPr/>
          <p:nvPr/>
        </p:nvSpPr>
        <p:spPr>
          <a:xfrm>
            <a:off x="4305618" y="2585086"/>
            <a:ext cx="3580761" cy="271081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B73AF0B-557E-FEC3-6861-1FBBD4AA396B}"/>
              </a:ext>
            </a:extLst>
          </p:cNvPr>
          <p:cNvSpPr/>
          <p:nvPr/>
        </p:nvSpPr>
        <p:spPr>
          <a:xfrm>
            <a:off x="3268347" y="243237"/>
            <a:ext cx="5655304" cy="4499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4800" dirty="0" err="1">
                <a:solidFill>
                  <a:srgbClr val="333333"/>
                </a:solidFill>
              </a:rPr>
              <a:t>Reģistrēties</a:t>
            </a:r>
            <a:endParaRPr lang="en-US" sz="4800" dirty="0">
              <a:solidFill>
                <a:srgbClr val="333333"/>
              </a:solidFill>
            </a:endParaRPr>
          </a:p>
        </p:txBody>
      </p:sp>
      <p:sp>
        <p:nvSpPr>
          <p:cNvPr id="6" name="Rectangle 5">
            <a:extLst>
              <a:ext uri="{FF2B5EF4-FFF2-40B4-BE49-F238E27FC236}">
                <a16:creationId xmlns:a16="http://schemas.microsoft.com/office/drawing/2014/main" id="{891DDFD5-9540-C8B4-9FAD-518B2E93C6E4}"/>
              </a:ext>
            </a:extLst>
          </p:cNvPr>
          <p:cNvSpPr/>
          <p:nvPr/>
        </p:nvSpPr>
        <p:spPr>
          <a:xfrm>
            <a:off x="4596061" y="3223763"/>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err="1">
                <a:solidFill>
                  <a:srgbClr val="333333"/>
                </a:solidFill>
              </a:rPr>
              <a:t>Lietotājvārds</a:t>
            </a:r>
            <a:endParaRPr lang="en-US" dirty="0">
              <a:solidFill>
                <a:srgbClr val="333333"/>
              </a:solidFill>
            </a:endParaRPr>
          </a:p>
        </p:txBody>
      </p:sp>
      <p:sp>
        <p:nvSpPr>
          <p:cNvPr id="3" name="Rectangle 2">
            <a:extLst>
              <a:ext uri="{FF2B5EF4-FFF2-40B4-BE49-F238E27FC236}">
                <a16:creationId xmlns:a16="http://schemas.microsoft.com/office/drawing/2014/main" id="{10B9AC31-BB92-F1C3-94E2-CF070D7ED7E3}"/>
              </a:ext>
            </a:extLst>
          </p:cNvPr>
          <p:cNvSpPr/>
          <p:nvPr/>
        </p:nvSpPr>
        <p:spPr>
          <a:xfrm>
            <a:off x="4596061" y="4236859"/>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solidFill>
                  <a:srgbClr val="333333"/>
                </a:solidFill>
              </a:rPr>
              <a:t>Parole</a:t>
            </a:r>
          </a:p>
        </p:txBody>
      </p:sp>
      <p:sp>
        <p:nvSpPr>
          <p:cNvPr id="9" name="Rectangle 8">
            <a:hlinkClick r:id="rId3" action="ppaction://hlinksldjump"/>
            <a:extLst>
              <a:ext uri="{FF2B5EF4-FFF2-40B4-BE49-F238E27FC236}">
                <a16:creationId xmlns:a16="http://schemas.microsoft.com/office/drawing/2014/main" id="{66DED37B-E639-6AA6-3BA6-22EF778486B3}"/>
              </a:ext>
            </a:extLst>
          </p:cNvPr>
          <p:cNvSpPr/>
          <p:nvPr/>
        </p:nvSpPr>
        <p:spPr>
          <a:xfrm>
            <a:off x="4596061" y="475087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Reģistrēties</a:t>
            </a:r>
            <a:endParaRPr lang="en-US" dirty="0">
              <a:solidFill>
                <a:schemeClr val="bg1"/>
              </a:solidFill>
            </a:endParaRPr>
          </a:p>
        </p:txBody>
      </p:sp>
      <p:sp>
        <p:nvSpPr>
          <p:cNvPr id="5" name="Rectangle 4">
            <a:extLst>
              <a:ext uri="{FF2B5EF4-FFF2-40B4-BE49-F238E27FC236}">
                <a16:creationId xmlns:a16="http://schemas.microsoft.com/office/drawing/2014/main" id="{5F8F071E-CBBE-24F8-F381-7BBE767590FA}"/>
              </a:ext>
            </a:extLst>
          </p:cNvPr>
          <p:cNvSpPr/>
          <p:nvPr/>
        </p:nvSpPr>
        <p:spPr>
          <a:xfrm>
            <a:off x="4305618" y="5523946"/>
            <a:ext cx="2999873" cy="35292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err="1">
                <a:solidFill>
                  <a:srgbClr val="333333"/>
                </a:solidFill>
              </a:rPr>
              <a:t>Esi</a:t>
            </a:r>
            <a:r>
              <a:rPr lang="en-US" dirty="0">
                <a:solidFill>
                  <a:srgbClr val="333333"/>
                </a:solidFill>
              </a:rPr>
              <a:t> </a:t>
            </a:r>
            <a:r>
              <a:rPr lang="en-US" dirty="0" err="1">
                <a:solidFill>
                  <a:srgbClr val="333333"/>
                </a:solidFill>
              </a:rPr>
              <a:t>jau</a:t>
            </a:r>
            <a:r>
              <a:rPr lang="en-US" dirty="0">
                <a:solidFill>
                  <a:srgbClr val="333333"/>
                </a:solidFill>
              </a:rPr>
              <a:t> </a:t>
            </a:r>
            <a:r>
              <a:rPr lang="en-US" dirty="0" err="1">
                <a:solidFill>
                  <a:srgbClr val="333333"/>
                </a:solidFill>
              </a:rPr>
              <a:t>lietot</a:t>
            </a:r>
            <a:r>
              <a:rPr lang="lv-LV" dirty="0">
                <a:solidFill>
                  <a:srgbClr val="333333"/>
                </a:solidFill>
              </a:rPr>
              <a:t>ājs? </a:t>
            </a:r>
            <a:r>
              <a:rPr lang="lv-LV" u="sng" dirty="0">
                <a:solidFill>
                  <a:srgbClr val="007BFF"/>
                </a:solidFill>
                <a:hlinkClick r:id="rId4" action="ppaction://hlinksldjump"/>
              </a:rPr>
              <a:t>Pieslēdzies</a:t>
            </a:r>
            <a:endParaRPr lang="en-US" u="sng" dirty="0" err="1">
              <a:solidFill>
                <a:srgbClr val="007BFF"/>
              </a:solidFill>
            </a:endParaRPr>
          </a:p>
        </p:txBody>
      </p:sp>
      <p:sp>
        <p:nvSpPr>
          <p:cNvPr id="7" name="Rectangle 6">
            <a:extLst>
              <a:ext uri="{FF2B5EF4-FFF2-40B4-BE49-F238E27FC236}">
                <a16:creationId xmlns:a16="http://schemas.microsoft.com/office/drawing/2014/main" id="{86EFD1C2-2E8E-E21C-EF4B-945F7CCD5AB8}"/>
              </a:ext>
            </a:extLst>
          </p:cNvPr>
          <p:cNvSpPr/>
          <p:nvPr/>
        </p:nvSpPr>
        <p:spPr>
          <a:xfrm>
            <a:off x="4596061" y="3722845"/>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a:solidFill>
                  <a:srgbClr val="333333"/>
                </a:solidFill>
              </a:rPr>
              <a:t>Parole</a:t>
            </a:r>
          </a:p>
        </p:txBody>
      </p:sp>
    </p:spTree>
    <p:extLst>
      <p:ext uri="{BB962C8B-B14F-4D97-AF65-F5344CB8AC3E}">
        <p14:creationId xmlns:p14="http://schemas.microsoft.com/office/powerpoint/2010/main" val="3382318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158001"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91DDFD5-9540-C8B4-9FAD-518B2E93C6E4}"/>
              </a:ext>
            </a:extLst>
          </p:cNvPr>
          <p:cNvSpPr/>
          <p:nvPr/>
        </p:nvSpPr>
        <p:spPr>
          <a:xfrm>
            <a:off x="158001" y="1842136"/>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err="1">
                <a:solidFill>
                  <a:srgbClr val="333333"/>
                </a:solidFill>
              </a:rPr>
              <a:t>Ievadi</a:t>
            </a:r>
            <a:r>
              <a:rPr lang="en-US" dirty="0">
                <a:solidFill>
                  <a:srgbClr val="333333"/>
                </a:solidFill>
              </a:rPr>
              <a:t> </a:t>
            </a:r>
            <a:r>
              <a:rPr lang="en-US" dirty="0" err="1">
                <a:solidFill>
                  <a:srgbClr val="333333"/>
                </a:solidFill>
              </a:rPr>
              <a:t>meklējamo</a:t>
            </a:r>
            <a:r>
              <a:rPr lang="en-US" dirty="0">
                <a:solidFill>
                  <a:srgbClr val="333333"/>
                </a:solidFill>
              </a:rPr>
              <a:t>…</a:t>
            </a:r>
          </a:p>
        </p:txBody>
      </p:sp>
      <p:sp>
        <p:nvSpPr>
          <p:cNvPr id="7" name="Rectangle 6">
            <a:hlinkClick r:id="rId2" action="ppaction://hlinksldjump"/>
            <a:extLst>
              <a:ext uri="{FF2B5EF4-FFF2-40B4-BE49-F238E27FC236}">
                <a16:creationId xmlns:a16="http://schemas.microsoft.com/office/drawing/2014/main" id="{EB50DE1C-F6AD-2889-E30C-AEFEAF1ECAE0}"/>
              </a:ext>
            </a:extLst>
          </p:cNvPr>
          <p:cNvSpPr/>
          <p:nvPr/>
        </p:nvSpPr>
        <p:spPr>
          <a:xfrm>
            <a:off x="158001" y="2329511"/>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Filtrēt</a:t>
            </a:r>
            <a:endParaRPr lang="en-US" dirty="0">
              <a:solidFill>
                <a:schemeClr val="bg1"/>
              </a:solidFill>
            </a:endParaRPr>
          </a:p>
        </p:txBody>
      </p:sp>
      <p:sp>
        <p:nvSpPr>
          <p:cNvPr id="8" name="Rectangle 7">
            <a:extLst>
              <a:ext uri="{FF2B5EF4-FFF2-40B4-BE49-F238E27FC236}">
                <a16:creationId xmlns:a16="http://schemas.microsoft.com/office/drawing/2014/main" id="{2D05A72B-35AA-B72C-2CE0-EFD4632D3AA8}"/>
              </a:ext>
            </a:extLst>
          </p:cNvPr>
          <p:cNvSpPr/>
          <p:nvPr/>
        </p:nvSpPr>
        <p:spPr>
          <a:xfrm>
            <a:off x="3351331" y="1842136"/>
            <a:ext cx="888107"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Meklēt</a:t>
            </a:r>
            <a:endParaRPr lang="en-US" dirty="0">
              <a:solidFill>
                <a:schemeClr val="bg1"/>
              </a:solidFill>
            </a:endParaRPr>
          </a:p>
        </p:txBody>
      </p:sp>
      <p:sp>
        <p:nvSpPr>
          <p:cNvPr id="9" name="Rectangle 8">
            <a:hlinkClick r:id="rId3" action="ppaction://hlinksldjump"/>
            <a:extLst>
              <a:ext uri="{FF2B5EF4-FFF2-40B4-BE49-F238E27FC236}">
                <a16:creationId xmlns:a16="http://schemas.microsoft.com/office/drawing/2014/main" id="{66DED37B-E639-6AA6-3BA6-22EF778486B3}"/>
              </a:ext>
            </a:extLst>
          </p:cNvPr>
          <p:cNvSpPr/>
          <p:nvPr/>
        </p:nvSpPr>
        <p:spPr>
          <a:xfrm>
            <a:off x="9372600" y="231999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Pievienot</a:t>
            </a:r>
            <a:r>
              <a:rPr lang="en-US" dirty="0">
                <a:solidFill>
                  <a:schemeClr val="bg1"/>
                </a:solidFill>
              </a:rPr>
              <a:t> </a:t>
            </a:r>
            <a:r>
              <a:rPr lang="en-US" dirty="0" err="1">
                <a:solidFill>
                  <a:schemeClr val="bg1"/>
                </a:solidFill>
              </a:rPr>
              <a:t>sludinājumu</a:t>
            </a:r>
            <a:endParaRPr lang="en-US" dirty="0">
              <a:solidFill>
                <a:schemeClr val="bg1"/>
              </a:solidFill>
            </a:endParaRPr>
          </a:p>
        </p:txBody>
      </p:sp>
      <p:sp>
        <p:nvSpPr>
          <p:cNvPr id="12" name="Rectangle 11">
            <a:hlinkClick r:id="rId4" action="ppaction://hlinksldjump"/>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hlinkClick r:id="rId5" action="ppaction://hlinksldjump"/>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4" name="Rectangle 13">
            <a:hlinkClick r:id="rId6" action="ppaction://hlinksldjump"/>
            <a:extLst>
              <a:ext uri="{FF2B5EF4-FFF2-40B4-BE49-F238E27FC236}">
                <a16:creationId xmlns:a16="http://schemas.microsoft.com/office/drawing/2014/main" id="{6EC4F65C-6DEE-2C8E-71E6-3A190C6718BE}"/>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 </a:t>
            </a:r>
            <a:r>
              <a:rPr lang="en-US" dirty="0" err="1">
                <a:solidFill>
                  <a:schemeClr val="bg1"/>
                </a:solidFill>
              </a:rPr>
              <a:t>Pievienoties</a:t>
            </a:r>
            <a:r>
              <a:rPr lang="en-US" dirty="0">
                <a:solidFill>
                  <a:schemeClr val="bg1"/>
                </a:solidFill>
              </a:rPr>
              <a:t>/</a:t>
            </a:r>
            <a:r>
              <a:rPr lang="en-US" dirty="0" err="1">
                <a:solidFill>
                  <a:schemeClr val="bg1"/>
                </a:solidFill>
              </a:rPr>
              <a:t>Reģistrēties</a:t>
            </a:r>
            <a:endParaRPr lang="en-US" dirty="0">
              <a:solidFill>
                <a:schemeClr val="bg1"/>
              </a:solidFill>
            </a:endParaRPr>
          </a:p>
        </p:txBody>
      </p:sp>
      <p:sp>
        <p:nvSpPr>
          <p:cNvPr id="15" name="Rectangle 14">
            <a:hlinkClick r:id="rId7" action="ppaction://hlinksldjump"/>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hlinkClick r:id="rId8" action="ppaction://hlinksldjump"/>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hlinkClick r:id="rId9" action="ppaction://hlinksldjump"/>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545432" y="3173945"/>
            <a:ext cx="2663870" cy="1753061"/>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2" name="TextBox 61">
            <a:extLst>
              <a:ext uri="{FF2B5EF4-FFF2-40B4-BE49-F238E27FC236}">
                <a16:creationId xmlns:a16="http://schemas.microsoft.com/office/drawing/2014/main" id="{9BB9C5DC-0780-2723-1229-1B848DE9CA1D}"/>
              </a:ext>
            </a:extLst>
          </p:cNvPr>
          <p:cNvSpPr txBox="1"/>
          <p:nvPr/>
        </p:nvSpPr>
        <p:spPr>
          <a:xfrm>
            <a:off x="577693"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3" name="Rectangle 62">
            <a:extLst>
              <a:ext uri="{FF2B5EF4-FFF2-40B4-BE49-F238E27FC236}">
                <a16:creationId xmlns:a16="http://schemas.microsoft.com/office/drawing/2014/main" id="{207B2912-C93F-BE4F-485F-9D1D769CDADD}"/>
              </a:ext>
            </a:extLst>
          </p:cNvPr>
          <p:cNvSpPr/>
          <p:nvPr/>
        </p:nvSpPr>
        <p:spPr>
          <a:xfrm>
            <a:off x="4323967"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a:extLst>
              <a:ext uri="{FF2B5EF4-FFF2-40B4-BE49-F238E27FC236}">
                <a16:creationId xmlns:a16="http://schemas.microsoft.com/office/drawing/2014/main" id="{BB18F9F5-FB44-BCD2-0794-1BECD8165F11}"/>
              </a:ext>
            </a:extLst>
          </p:cNvPr>
          <p:cNvGrpSpPr/>
          <p:nvPr/>
        </p:nvGrpSpPr>
        <p:grpSpPr>
          <a:xfrm>
            <a:off x="4711398" y="3173945"/>
            <a:ext cx="2663870" cy="1753061"/>
            <a:chOff x="686360" y="3634492"/>
            <a:chExt cx="1485336" cy="811444"/>
          </a:xfrm>
        </p:grpSpPr>
        <p:sp>
          <p:nvSpPr>
            <p:cNvPr id="65" name="Rectangle 64">
              <a:extLst>
                <a:ext uri="{FF2B5EF4-FFF2-40B4-BE49-F238E27FC236}">
                  <a16:creationId xmlns:a16="http://schemas.microsoft.com/office/drawing/2014/main" id="{53AB6EC3-B38F-A1F2-6B73-640A2C650EA8}"/>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F3CA435-FBC9-F605-0FFF-46499BF5CC18}"/>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id="{A21CC7D8-6EC6-A0A0-1294-FE5383BDCEFA}"/>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8" name="TextBox 67">
            <a:extLst>
              <a:ext uri="{FF2B5EF4-FFF2-40B4-BE49-F238E27FC236}">
                <a16:creationId xmlns:a16="http://schemas.microsoft.com/office/drawing/2014/main" id="{3D7DC413-50EA-8080-450F-0B0BA13AABC6}"/>
              </a:ext>
            </a:extLst>
          </p:cNvPr>
          <p:cNvSpPr txBox="1"/>
          <p:nvPr/>
        </p:nvSpPr>
        <p:spPr>
          <a:xfrm>
            <a:off x="4743659"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9" name="Rectangle 68">
            <a:extLst>
              <a:ext uri="{FF2B5EF4-FFF2-40B4-BE49-F238E27FC236}">
                <a16:creationId xmlns:a16="http://schemas.microsoft.com/office/drawing/2014/main" id="{DBE101C1-A342-60F4-92D7-C05F783378BD}"/>
              </a:ext>
            </a:extLst>
          </p:cNvPr>
          <p:cNvSpPr/>
          <p:nvPr/>
        </p:nvSpPr>
        <p:spPr>
          <a:xfrm>
            <a:off x="8453238" y="2971800"/>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5F1418AC-9CC9-3636-A65B-D2B41074A84C}"/>
              </a:ext>
            </a:extLst>
          </p:cNvPr>
          <p:cNvGrpSpPr/>
          <p:nvPr/>
        </p:nvGrpSpPr>
        <p:grpSpPr>
          <a:xfrm>
            <a:off x="8840669" y="3165924"/>
            <a:ext cx="2663870" cy="1753061"/>
            <a:chOff x="686360" y="3634492"/>
            <a:chExt cx="1485336" cy="811444"/>
          </a:xfrm>
        </p:grpSpPr>
        <p:sp>
          <p:nvSpPr>
            <p:cNvPr id="71" name="Rectangle 70">
              <a:extLst>
                <a:ext uri="{FF2B5EF4-FFF2-40B4-BE49-F238E27FC236}">
                  <a16:creationId xmlns:a16="http://schemas.microsoft.com/office/drawing/2014/main" id="{124E98DA-644C-6B71-E120-A02F12404E6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FC3FCB42-80C3-0FEB-4383-4393CF5FC463}"/>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73" name="Straight Connector 72">
              <a:extLst>
                <a:ext uri="{FF2B5EF4-FFF2-40B4-BE49-F238E27FC236}">
                  <a16:creationId xmlns:a16="http://schemas.microsoft.com/office/drawing/2014/main" id="{7CD855A8-7FFC-8A6B-1077-5485BF3A60E5}"/>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4" name="TextBox 73">
            <a:extLst>
              <a:ext uri="{FF2B5EF4-FFF2-40B4-BE49-F238E27FC236}">
                <a16:creationId xmlns:a16="http://schemas.microsoft.com/office/drawing/2014/main" id="{D59202F0-42C4-798B-A7EE-4EAC2C2821F1}"/>
              </a:ext>
            </a:extLst>
          </p:cNvPr>
          <p:cNvSpPr txBox="1"/>
          <p:nvPr/>
        </p:nvSpPr>
        <p:spPr>
          <a:xfrm>
            <a:off x="8872930" y="5173725"/>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75" name="Rectangle 74">
            <a:hlinkClick r:id="rId10" action="ppaction://hlinksldjump"/>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78" name="Rectangle 77">
            <a:extLst>
              <a:ext uri="{FF2B5EF4-FFF2-40B4-BE49-F238E27FC236}">
                <a16:creationId xmlns:a16="http://schemas.microsoft.com/office/drawing/2014/main" id="{2A95E458-3092-47C7-0B85-EB46A0F8DE7D}"/>
              </a:ext>
            </a:extLst>
          </p:cNvPr>
          <p:cNvSpPr/>
          <p:nvPr/>
        </p:nvSpPr>
        <p:spPr>
          <a:xfrm>
            <a:off x="4426129" y="1251640"/>
            <a:ext cx="3183601" cy="2692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Sludinājumi</a:t>
            </a:r>
            <a:endParaRPr lang="en-US" sz="4800" dirty="0">
              <a:solidFill>
                <a:srgbClr val="333333"/>
              </a:solidFill>
            </a:endParaRPr>
          </a:p>
        </p:txBody>
      </p:sp>
      <p:pic>
        <p:nvPicPr>
          <p:cNvPr id="80" name="Graphic 79" descr="Network with solid fill">
            <a:extLst>
              <a:ext uri="{FF2B5EF4-FFF2-40B4-BE49-F238E27FC236}">
                <a16:creationId xmlns:a16="http://schemas.microsoft.com/office/drawing/2014/main" id="{30C5187B-E708-C046-AD7E-A4C2613B7BE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7410710" y="2986745"/>
            <a:ext cx="512182" cy="512182"/>
          </a:xfrm>
          <a:prstGeom prst="rect">
            <a:avLst/>
          </a:prstGeom>
        </p:spPr>
      </p:pic>
      <p:pic>
        <p:nvPicPr>
          <p:cNvPr id="81" name="Graphic 80" descr="Network with solid fill">
            <a:hlinkClick r:id="rId14" action="ppaction://hlinksldjump"/>
            <a:extLst>
              <a:ext uri="{FF2B5EF4-FFF2-40B4-BE49-F238E27FC236}">
                <a16:creationId xmlns:a16="http://schemas.microsoft.com/office/drawing/2014/main" id="{8FBAF020-CE4D-BCE2-54DD-15A56A998C7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241563" y="2971800"/>
            <a:ext cx="512182" cy="512182"/>
          </a:xfrm>
          <a:prstGeom prst="rect">
            <a:avLst/>
          </a:prstGeom>
        </p:spPr>
      </p:pic>
      <p:pic>
        <p:nvPicPr>
          <p:cNvPr id="83" name="Graphic 82" descr="Network with solid fill">
            <a:extLst>
              <a:ext uri="{FF2B5EF4-FFF2-40B4-BE49-F238E27FC236}">
                <a16:creationId xmlns:a16="http://schemas.microsoft.com/office/drawing/2014/main" id="{2EB8D89C-A871-676B-3E6F-FFDB0506AC5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1521817" y="2986745"/>
            <a:ext cx="512182" cy="512182"/>
          </a:xfrm>
          <a:prstGeom prst="rect">
            <a:avLst/>
          </a:prstGeom>
        </p:spPr>
      </p:pic>
      <p:sp>
        <p:nvSpPr>
          <p:cNvPr id="84" name="TextBox 83">
            <a:extLst>
              <a:ext uri="{FF2B5EF4-FFF2-40B4-BE49-F238E27FC236}">
                <a16:creationId xmlns:a16="http://schemas.microsoft.com/office/drawing/2014/main" id="{A8D2BBDA-84DB-F856-E5C8-EBD240E73DE5}"/>
              </a:ext>
            </a:extLst>
          </p:cNvPr>
          <p:cNvSpPr txBox="1"/>
          <p:nvPr/>
        </p:nvSpPr>
        <p:spPr>
          <a:xfrm>
            <a:off x="6267451" y="6215951"/>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85" name="TextBox 84">
            <a:extLst>
              <a:ext uri="{FF2B5EF4-FFF2-40B4-BE49-F238E27FC236}">
                <a16:creationId xmlns:a16="http://schemas.microsoft.com/office/drawing/2014/main" id="{13E931B4-44DC-C2D9-E2A9-7FA860DC5AEF}"/>
              </a:ext>
            </a:extLst>
          </p:cNvPr>
          <p:cNvSpPr txBox="1"/>
          <p:nvPr/>
        </p:nvSpPr>
        <p:spPr>
          <a:xfrm>
            <a:off x="2073405" y="6215951"/>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86" name="TextBox 85">
            <a:extLst>
              <a:ext uri="{FF2B5EF4-FFF2-40B4-BE49-F238E27FC236}">
                <a16:creationId xmlns:a16="http://schemas.microsoft.com/office/drawing/2014/main" id="{ECF07CFE-79A8-DA1E-3B97-E9307150831A}"/>
              </a:ext>
            </a:extLst>
          </p:cNvPr>
          <p:cNvSpPr txBox="1"/>
          <p:nvPr/>
        </p:nvSpPr>
        <p:spPr>
          <a:xfrm>
            <a:off x="10450337" y="6272516"/>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Tree>
    <p:extLst>
      <p:ext uri="{BB962C8B-B14F-4D97-AF65-F5344CB8AC3E}">
        <p14:creationId xmlns:p14="http://schemas.microsoft.com/office/powerpoint/2010/main" val="42434336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857518-9C4D-A249-0434-5599017B83E5}"/>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BDF14024-3956-BC11-CC57-9C0349DFE25A}"/>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4" name="Rectangle 3">
            <a:extLst>
              <a:ext uri="{FF2B5EF4-FFF2-40B4-BE49-F238E27FC236}">
                <a16:creationId xmlns:a16="http://schemas.microsoft.com/office/drawing/2014/main" id="{A7985804-AF8F-E379-6301-1456B6A9E476}"/>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6" name="Rectangle 5">
            <a:extLst>
              <a:ext uri="{FF2B5EF4-FFF2-40B4-BE49-F238E27FC236}">
                <a16:creationId xmlns:a16="http://schemas.microsoft.com/office/drawing/2014/main" id="{1F876589-D7DD-FDD1-3E36-2A8FFD11AA90}"/>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7" name="Rectangle 6">
            <a:extLst>
              <a:ext uri="{FF2B5EF4-FFF2-40B4-BE49-F238E27FC236}">
                <a16:creationId xmlns:a16="http://schemas.microsoft.com/office/drawing/2014/main" id="{593887A4-ADA6-E960-B4E6-361820F3BB22}"/>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8" name="Rectangle 7">
            <a:extLst>
              <a:ext uri="{FF2B5EF4-FFF2-40B4-BE49-F238E27FC236}">
                <a16:creationId xmlns:a16="http://schemas.microsoft.com/office/drawing/2014/main" id="{4E99B0FC-9DFE-C56E-DA17-5662CB1EC8AB}"/>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9" name="Rectangle 8">
            <a:extLst>
              <a:ext uri="{FF2B5EF4-FFF2-40B4-BE49-F238E27FC236}">
                <a16:creationId xmlns:a16="http://schemas.microsoft.com/office/drawing/2014/main" id="{05F9FAAB-06A8-79B0-D7AD-8D1AFC684236}"/>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 name="Picture 2" descr="Flag of the United States of America ...">
            <a:extLst>
              <a:ext uri="{FF2B5EF4-FFF2-40B4-BE49-F238E27FC236}">
                <a16:creationId xmlns:a16="http://schemas.microsoft.com/office/drawing/2014/main" id="{96F75719-24BE-5847-B303-638E238E8C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1F8875C-4098-1464-EB98-23C57F645E95}"/>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grpSp>
        <p:nvGrpSpPr>
          <p:cNvPr id="12" name="Group 11">
            <a:extLst>
              <a:ext uri="{FF2B5EF4-FFF2-40B4-BE49-F238E27FC236}">
                <a16:creationId xmlns:a16="http://schemas.microsoft.com/office/drawing/2014/main" id="{2B498D50-250C-7837-8CA4-CC7A6B79617E}"/>
              </a:ext>
            </a:extLst>
          </p:cNvPr>
          <p:cNvGrpSpPr/>
          <p:nvPr/>
        </p:nvGrpSpPr>
        <p:grpSpPr>
          <a:xfrm>
            <a:off x="2654290" y="2366918"/>
            <a:ext cx="2663870" cy="1753061"/>
            <a:chOff x="686360" y="3634492"/>
            <a:chExt cx="1485336" cy="811444"/>
          </a:xfrm>
        </p:grpSpPr>
        <p:sp>
          <p:nvSpPr>
            <p:cNvPr id="13" name="Rectangle 12">
              <a:extLst>
                <a:ext uri="{FF2B5EF4-FFF2-40B4-BE49-F238E27FC236}">
                  <a16:creationId xmlns:a16="http://schemas.microsoft.com/office/drawing/2014/main" id="{0D0D7C1B-54B9-619B-B13B-F71C29D60CC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185A615-D971-0CA9-C081-23E405BD7FD7}"/>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15" name="Straight Connector 14">
              <a:extLst>
                <a:ext uri="{FF2B5EF4-FFF2-40B4-BE49-F238E27FC236}">
                  <a16:creationId xmlns:a16="http://schemas.microsoft.com/office/drawing/2014/main" id="{16CC0ACC-8827-0808-63C1-5C9DA9B468C2}"/>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16" name="Rectangle 15">
            <a:extLst>
              <a:ext uri="{FF2B5EF4-FFF2-40B4-BE49-F238E27FC236}">
                <a16:creationId xmlns:a16="http://schemas.microsoft.com/office/drawing/2014/main" id="{A9F4F964-17D8-4671-C608-CC2BBABC1FDE}"/>
              </a:ext>
            </a:extLst>
          </p:cNvPr>
          <p:cNvSpPr/>
          <p:nvPr/>
        </p:nvSpPr>
        <p:spPr>
          <a:xfrm>
            <a:off x="2695540" y="4265986"/>
            <a:ext cx="2622619" cy="63071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Pievienot</a:t>
            </a:r>
            <a:r>
              <a:rPr lang="lv-LV" dirty="0">
                <a:solidFill>
                  <a:schemeClr val="bg1"/>
                </a:solidFill>
              </a:rPr>
              <a:t>/ mainīt</a:t>
            </a:r>
            <a:r>
              <a:rPr lang="en-US" dirty="0">
                <a:solidFill>
                  <a:schemeClr val="bg1"/>
                </a:solidFill>
              </a:rPr>
              <a:t> </a:t>
            </a:r>
            <a:r>
              <a:rPr lang="lv-LV" dirty="0">
                <a:solidFill>
                  <a:schemeClr val="bg1"/>
                </a:solidFill>
              </a:rPr>
              <a:t>profila bildi</a:t>
            </a:r>
            <a:endParaRPr lang="en-US" dirty="0">
              <a:solidFill>
                <a:schemeClr val="bg1"/>
              </a:solidFill>
            </a:endParaRPr>
          </a:p>
        </p:txBody>
      </p:sp>
      <p:sp>
        <p:nvSpPr>
          <p:cNvPr id="18" name="Rectangle 17">
            <a:extLst>
              <a:ext uri="{FF2B5EF4-FFF2-40B4-BE49-F238E27FC236}">
                <a16:creationId xmlns:a16="http://schemas.microsoft.com/office/drawing/2014/main" id="{EA91FFCB-0EB2-66EE-27DE-DC108D1533D4}"/>
              </a:ext>
            </a:extLst>
          </p:cNvPr>
          <p:cNvSpPr/>
          <p:nvPr/>
        </p:nvSpPr>
        <p:spPr>
          <a:xfrm>
            <a:off x="5861310" y="2650002"/>
            <a:ext cx="3231540" cy="36531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25" name="TextBox 24">
            <a:extLst>
              <a:ext uri="{FF2B5EF4-FFF2-40B4-BE49-F238E27FC236}">
                <a16:creationId xmlns:a16="http://schemas.microsoft.com/office/drawing/2014/main" id="{696500A0-B427-67EF-C968-AD17F0E06E81}"/>
              </a:ext>
            </a:extLst>
          </p:cNvPr>
          <p:cNvSpPr txBox="1"/>
          <p:nvPr/>
        </p:nvSpPr>
        <p:spPr>
          <a:xfrm>
            <a:off x="5767606" y="2309751"/>
            <a:ext cx="1385316" cy="369332"/>
          </a:xfrm>
          <a:prstGeom prst="rect">
            <a:avLst/>
          </a:prstGeom>
          <a:noFill/>
        </p:spPr>
        <p:txBody>
          <a:bodyPr wrap="none" rtlCol="0">
            <a:spAutoFit/>
          </a:bodyPr>
          <a:lstStyle/>
          <a:p>
            <a:r>
              <a:rPr lang="lv-LV" dirty="0">
                <a:solidFill>
                  <a:srgbClr val="333333"/>
                </a:solidFill>
              </a:rPr>
              <a:t>Lietotājvārds</a:t>
            </a:r>
            <a:endParaRPr lang="en-US" dirty="0">
              <a:solidFill>
                <a:srgbClr val="333333"/>
              </a:solidFill>
            </a:endParaRPr>
          </a:p>
        </p:txBody>
      </p:sp>
      <p:sp>
        <p:nvSpPr>
          <p:cNvPr id="35" name="Rectangle 34">
            <a:hlinkClick r:id="" action="ppaction://hlinkshowjump?jump=lastslideviewed"/>
            <a:extLst>
              <a:ext uri="{FF2B5EF4-FFF2-40B4-BE49-F238E27FC236}">
                <a16:creationId xmlns:a16="http://schemas.microsoft.com/office/drawing/2014/main" id="{9AC097E1-ACA5-3C27-2D0B-361F99080AF6}"/>
              </a:ext>
            </a:extLst>
          </p:cNvPr>
          <p:cNvSpPr/>
          <p:nvPr/>
        </p:nvSpPr>
        <p:spPr>
          <a:xfrm>
            <a:off x="4718067" y="5238293"/>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Saglabāt</a:t>
            </a:r>
            <a:endParaRPr lang="en-US" dirty="0">
              <a:solidFill>
                <a:schemeClr val="bg1"/>
              </a:solidFill>
            </a:endParaRPr>
          </a:p>
        </p:txBody>
      </p:sp>
      <p:sp>
        <p:nvSpPr>
          <p:cNvPr id="36" name="Rectangle 35">
            <a:extLst>
              <a:ext uri="{FF2B5EF4-FFF2-40B4-BE49-F238E27FC236}">
                <a16:creationId xmlns:a16="http://schemas.microsoft.com/office/drawing/2014/main" id="{328B91D7-9645-4F44-D67D-D2D8A3A9DF60}"/>
              </a:ext>
            </a:extLst>
          </p:cNvPr>
          <p:cNvSpPr/>
          <p:nvPr/>
        </p:nvSpPr>
        <p:spPr>
          <a:xfrm>
            <a:off x="4755660" y="1242321"/>
            <a:ext cx="1876244" cy="41982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Profils</a:t>
            </a:r>
            <a:endParaRPr lang="en-US" sz="4800" dirty="0">
              <a:solidFill>
                <a:srgbClr val="333333"/>
              </a:solidFill>
            </a:endParaRPr>
          </a:p>
        </p:txBody>
      </p:sp>
      <p:sp>
        <p:nvSpPr>
          <p:cNvPr id="17" name="Rectangle 16">
            <a:extLst>
              <a:ext uri="{FF2B5EF4-FFF2-40B4-BE49-F238E27FC236}">
                <a16:creationId xmlns:a16="http://schemas.microsoft.com/office/drawing/2014/main" id="{0BD352A8-F35D-81E7-D3D6-AFD3F6AB219C}"/>
              </a:ext>
            </a:extLst>
          </p:cNvPr>
          <p:cNvSpPr/>
          <p:nvPr/>
        </p:nvSpPr>
        <p:spPr>
          <a:xfrm>
            <a:off x="5861310" y="3371668"/>
            <a:ext cx="3231540" cy="36531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20" name="TextBox 19">
            <a:extLst>
              <a:ext uri="{FF2B5EF4-FFF2-40B4-BE49-F238E27FC236}">
                <a16:creationId xmlns:a16="http://schemas.microsoft.com/office/drawing/2014/main" id="{3681ADCF-4F35-188E-05D3-73585110F316}"/>
              </a:ext>
            </a:extLst>
          </p:cNvPr>
          <p:cNvSpPr txBox="1"/>
          <p:nvPr/>
        </p:nvSpPr>
        <p:spPr>
          <a:xfrm>
            <a:off x="5767606" y="3031417"/>
            <a:ext cx="775533" cy="369332"/>
          </a:xfrm>
          <a:prstGeom prst="rect">
            <a:avLst/>
          </a:prstGeom>
          <a:noFill/>
        </p:spPr>
        <p:txBody>
          <a:bodyPr wrap="none" rtlCol="0">
            <a:spAutoFit/>
          </a:bodyPr>
          <a:lstStyle/>
          <a:p>
            <a:r>
              <a:rPr lang="lv-LV" dirty="0">
                <a:solidFill>
                  <a:srgbClr val="333333"/>
                </a:solidFill>
              </a:rPr>
              <a:t>Parole</a:t>
            </a:r>
            <a:endParaRPr lang="en-US" dirty="0">
              <a:solidFill>
                <a:srgbClr val="333333"/>
              </a:solidFill>
            </a:endParaRPr>
          </a:p>
        </p:txBody>
      </p:sp>
      <p:sp>
        <p:nvSpPr>
          <p:cNvPr id="26" name="Rectangle 25">
            <a:extLst>
              <a:ext uri="{FF2B5EF4-FFF2-40B4-BE49-F238E27FC236}">
                <a16:creationId xmlns:a16="http://schemas.microsoft.com/office/drawing/2014/main" id="{40945F71-3676-8E53-E241-8403B5079829}"/>
              </a:ext>
            </a:extLst>
          </p:cNvPr>
          <p:cNvSpPr/>
          <p:nvPr/>
        </p:nvSpPr>
        <p:spPr>
          <a:xfrm>
            <a:off x="5861310" y="4186374"/>
            <a:ext cx="3231540" cy="365319"/>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37" name="TextBox 36">
            <a:extLst>
              <a:ext uri="{FF2B5EF4-FFF2-40B4-BE49-F238E27FC236}">
                <a16:creationId xmlns:a16="http://schemas.microsoft.com/office/drawing/2014/main" id="{3E9237E7-547F-EFC7-180E-137BA69A2F6E}"/>
              </a:ext>
            </a:extLst>
          </p:cNvPr>
          <p:cNvSpPr txBox="1"/>
          <p:nvPr/>
        </p:nvSpPr>
        <p:spPr>
          <a:xfrm>
            <a:off x="5767606" y="3846123"/>
            <a:ext cx="2278701" cy="369332"/>
          </a:xfrm>
          <a:prstGeom prst="rect">
            <a:avLst/>
          </a:prstGeom>
          <a:noFill/>
        </p:spPr>
        <p:txBody>
          <a:bodyPr wrap="none" rtlCol="0">
            <a:spAutoFit/>
          </a:bodyPr>
          <a:lstStyle/>
          <a:p>
            <a:r>
              <a:rPr lang="lv-LV" dirty="0">
                <a:solidFill>
                  <a:srgbClr val="333333"/>
                </a:solidFill>
              </a:rPr>
              <a:t>Atkārtoti ievadīt paroli</a:t>
            </a:r>
            <a:endParaRPr lang="en-US" dirty="0">
              <a:solidFill>
                <a:srgbClr val="333333"/>
              </a:solidFill>
            </a:endParaRPr>
          </a:p>
        </p:txBody>
      </p:sp>
      <p:sp>
        <p:nvSpPr>
          <p:cNvPr id="46" name="Rectangle 45">
            <a:hlinkClick r:id="rId3" action="ppaction://hlinksldjump"/>
            <a:extLst>
              <a:ext uri="{FF2B5EF4-FFF2-40B4-BE49-F238E27FC236}">
                <a16:creationId xmlns:a16="http://schemas.microsoft.com/office/drawing/2014/main" id="{618DF33D-5BC1-8397-0755-3BCDF2E4E808}"/>
              </a:ext>
            </a:extLst>
          </p:cNvPr>
          <p:cNvSpPr/>
          <p:nvPr/>
        </p:nvSpPr>
        <p:spPr>
          <a:xfrm>
            <a:off x="9658667" y="134268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Mani sludinājumi</a:t>
            </a:r>
            <a:endParaRPr lang="en-US" dirty="0">
              <a:solidFill>
                <a:schemeClr val="bg1"/>
              </a:solidFill>
            </a:endParaRPr>
          </a:p>
        </p:txBody>
      </p:sp>
      <p:sp>
        <p:nvSpPr>
          <p:cNvPr id="47" name="Rectangle 46">
            <a:hlinkClick r:id="rId4" action="ppaction://hlinksldjump"/>
            <a:extLst>
              <a:ext uri="{FF2B5EF4-FFF2-40B4-BE49-F238E27FC236}">
                <a16:creationId xmlns:a16="http://schemas.microsoft.com/office/drawing/2014/main" id="{BF1EAB4E-53A5-A353-CB3F-4D0A0B7614CA}"/>
              </a:ext>
            </a:extLst>
          </p:cNvPr>
          <p:cNvSpPr/>
          <p:nvPr/>
        </p:nvSpPr>
        <p:spPr>
          <a:xfrm>
            <a:off x="368290" y="272718"/>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48" name="Rectangle 47">
            <a:hlinkClick r:id="rId5" action="ppaction://hlinksldjump"/>
            <a:extLst>
              <a:ext uri="{FF2B5EF4-FFF2-40B4-BE49-F238E27FC236}">
                <a16:creationId xmlns:a16="http://schemas.microsoft.com/office/drawing/2014/main" id="{11BD5003-9776-7101-EDFB-D8D2672D1AFD}"/>
              </a:ext>
            </a:extLst>
          </p:cNvPr>
          <p:cNvSpPr/>
          <p:nvPr/>
        </p:nvSpPr>
        <p:spPr>
          <a:xfrm>
            <a:off x="3400363" y="280741"/>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49" name="Rectangle 48">
            <a:hlinkClick r:id="rId6" action="ppaction://hlinksldjump"/>
            <a:extLst>
              <a:ext uri="{FF2B5EF4-FFF2-40B4-BE49-F238E27FC236}">
                <a16:creationId xmlns:a16="http://schemas.microsoft.com/office/drawing/2014/main" id="{3DC60AE4-6576-1A71-111D-AD804A7DBB20}"/>
              </a:ext>
            </a:extLst>
          </p:cNvPr>
          <p:cNvSpPr/>
          <p:nvPr/>
        </p:nvSpPr>
        <p:spPr>
          <a:xfrm>
            <a:off x="1912705" y="272718"/>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50" name="Rectangle 49">
            <a:hlinkClick r:id="rId7" action="ppaction://hlinksldjump"/>
            <a:extLst>
              <a:ext uri="{FF2B5EF4-FFF2-40B4-BE49-F238E27FC236}">
                <a16:creationId xmlns:a16="http://schemas.microsoft.com/office/drawing/2014/main" id="{88097AA7-9522-6AC9-2BC9-36B415145E59}"/>
              </a:ext>
            </a:extLst>
          </p:cNvPr>
          <p:cNvSpPr/>
          <p:nvPr/>
        </p:nvSpPr>
        <p:spPr>
          <a:xfrm>
            <a:off x="5893834" y="280741"/>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51" name="Rectangle 50">
            <a:hlinkClick r:id="rId8" action="ppaction://hlinksldjump"/>
            <a:extLst>
              <a:ext uri="{FF2B5EF4-FFF2-40B4-BE49-F238E27FC236}">
                <a16:creationId xmlns:a16="http://schemas.microsoft.com/office/drawing/2014/main" id="{76A4BF04-FB3B-61D8-581F-7BF844987172}"/>
              </a:ext>
            </a:extLst>
          </p:cNvPr>
          <p:cNvSpPr/>
          <p:nvPr/>
        </p:nvSpPr>
        <p:spPr>
          <a:xfrm>
            <a:off x="4426129" y="280741"/>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52" name="Rectangle 51">
            <a:hlinkClick r:id="rId9" action="ppaction://hlinksldjump"/>
            <a:extLst>
              <a:ext uri="{FF2B5EF4-FFF2-40B4-BE49-F238E27FC236}">
                <a16:creationId xmlns:a16="http://schemas.microsoft.com/office/drawing/2014/main" id="{9988D4D4-CBC9-969E-75BB-993BE0CD0269}"/>
              </a:ext>
            </a:extLst>
          </p:cNvPr>
          <p:cNvSpPr/>
          <p:nvPr/>
        </p:nvSpPr>
        <p:spPr>
          <a:xfrm>
            <a:off x="7116748" y="272716"/>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53" name="Rectangle 52">
            <a:hlinkClick r:id="rId10" action="ppaction://hlinksldjump"/>
            <a:extLst>
              <a:ext uri="{FF2B5EF4-FFF2-40B4-BE49-F238E27FC236}">
                <a16:creationId xmlns:a16="http://schemas.microsoft.com/office/drawing/2014/main" id="{9820B486-3576-8ED8-3313-3D86D74F274C}"/>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199897195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857518-9C4D-A249-0434-5599017B83E5}"/>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BDF14024-3956-BC11-CC57-9C0349DFE25A}"/>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4" name="Rectangle 3">
            <a:extLst>
              <a:ext uri="{FF2B5EF4-FFF2-40B4-BE49-F238E27FC236}">
                <a16:creationId xmlns:a16="http://schemas.microsoft.com/office/drawing/2014/main" id="{A7985804-AF8F-E379-6301-1456B6A9E476}"/>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6" name="Rectangle 5">
            <a:extLst>
              <a:ext uri="{FF2B5EF4-FFF2-40B4-BE49-F238E27FC236}">
                <a16:creationId xmlns:a16="http://schemas.microsoft.com/office/drawing/2014/main" id="{1F876589-D7DD-FDD1-3E36-2A8FFD11AA90}"/>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7" name="Rectangle 6">
            <a:extLst>
              <a:ext uri="{FF2B5EF4-FFF2-40B4-BE49-F238E27FC236}">
                <a16:creationId xmlns:a16="http://schemas.microsoft.com/office/drawing/2014/main" id="{593887A4-ADA6-E960-B4E6-361820F3BB22}"/>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8" name="Rectangle 7">
            <a:extLst>
              <a:ext uri="{FF2B5EF4-FFF2-40B4-BE49-F238E27FC236}">
                <a16:creationId xmlns:a16="http://schemas.microsoft.com/office/drawing/2014/main" id="{4E99B0FC-9DFE-C56E-DA17-5662CB1EC8AB}"/>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9" name="Rectangle 8">
            <a:extLst>
              <a:ext uri="{FF2B5EF4-FFF2-40B4-BE49-F238E27FC236}">
                <a16:creationId xmlns:a16="http://schemas.microsoft.com/office/drawing/2014/main" id="{05F9FAAB-06A8-79B0-D7AD-8D1AFC684236}"/>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 name="Picture 2" descr="Flag of the United States of America ...">
            <a:extLst>
              <a:ext uri="{FF2B5EF4-FFF2-40B4-BE49-F238E27FC236}">
                <a16:creationId xmlns:a16="http://schemas.microsoft.com/office/drawing/2014/main" id="{96F75719-24BE-5847-B303-638E238E8C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1F8875C-4098-1464-EB98-23C57F645E95}"/>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36" name="Rectangle 35">
            <a:extLst>
              <a:ext uri="{FF2B5EF4-FFF2-40B4-BE49-F238E27FC236}">
                <a16:creationId xmlns:a16="http://schemas.microsoft.com/office/drawing/2014/main" id="{328B91D7-9645-4F44-D67D-D2D8A3A9DF60}"/>
              </a:ext>
            </a:extLst>
          </p:cNvPr>
          <p:cNvSpPr/>
          <p:nvPr/>
        </p:nvSpPr>
        <p:spPr>
          <a:xfrm>
            <a:off x="3813220" y="1358770"/>
            <a:ext cx="4647574" cy="105737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Mani sludinājumi</a:t>
            </a:r>
            <a:endParaRPr lang="en-US" sz="4800" dirty="0">
              <a:solidFill>
                <a:srgbClr val="333333"/>
              </a:solidFill>
            </a:endParaRPr>
          </a:p>
        </p:txBody>
      </p:sp>
      <p:sp>
        <p:nvSpPr>
          <p:cNvPr id="19" name="Rectangle 18">
            <a:extLst>
              <a:ext uri="{FF2B5EF4-FFF2-40B4-BE49-F238E27FC236}">
                <a16:creationId xmlns:a16="http://schemas.microsoft.com/office/drawing/2014/main" id="{2CBA9A71-EEFF-58F7-599A-492F216BFA59}"/>
              </a:ext>
            </a:extLst>
          </p:cNvPr>
          <p:cNvSpPr/>
          <p:nvPr/>
        </p:nvSpPr>
        <p:spPr>
          <a:xfrm>
            <a:off x="158001"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1" name="Group 20">
            <a:extLst>
              <a:ext uri="{FF2B5EF4-FFF2-40B4-BE49-F238E27FC236}">
                <a16:creationId xmlns:a16="http://schemas.microsoft.com/office/drawing/2014/main" id="{677A9511-C420-450D-B8B4-88C828E5A8D1}"/>
              </a:ext>
            </a:extLst>
          </p:cNvPr>
          <p:cNvGrpSpPr/>
          <p:nvPr/>
        </p:nvGrpSpPr>
        <p:grpSpPr>
          <a:xfrm>
            <a:off x="545432" y="3173945"/>
            <a:ext cx="2663870" cy="1753061"/>
            <a:chOff x="686360" y="3634492"/>
            <a:chExt cx="1485336" cy="811444"/>
          </a:xfrm>
        </p:grpSpPr>
        <p:sp>
          <p:nvSpPr>
            <p:cNvPr id="22" name="Rectangle 21">
              <a:extLst>
                <a:ext uri="{FF2B5EF4-FFF2-40B4-BE49-F238E27FC236}">
                  <a16:creationId xmlns:a16="http://schemas.microsoft.com/office/drawing/2014/main" id="{8681C4A4-CEEC-8254-319B-9E5EB43947C0}"/>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7345B640-D74A-E8A2-B1D8-3F21E8E13990}"/>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24" name="Straight Connector 23">
              <a:extLst>
                <a:ext uri="{FF2B5EF4-FFF2-40B4-BE49-F238E27FC236}">
                  <a16:creationId xmlns:a16="http://schemas.microsoft.com/office/drawing/2014/main" id="{72F1FB57-53B3-6801-9E47-8270271D6765}"/>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27" name="TextBox 26">
            <a:extLst>
              <a:ext uri="{FF2B5EF4-FFF2-40B4-BE49-F238E27FC236}">
                <a16:creationId xmlns:a16="http://schemas.microsoft.com/office/drawing/2014/main" id="{DC22CD25-41DE-F815-F578-06B5EE01CF8A}"/>
              </a:ext>
            </a:extLst>
          </p:cNvPr>
          <p:cNvSpPr txBox="1"/>
          <p:nvPr/>
        </p:nvSpPr>
        <p:spPr>
          <a:xfrm>
            <a:off x="577693"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28" name="Rectangle 27">
            <a:extLst>
              <a:ext uri="{FF2B5EF4-FFF2-40B4-BE49-F238E27FC236}">
                <a16:creationId xmlns:a16="http://schemas.microsoft.com/office/drawing/2014/main" id="{02EEA1A3-B7A2-7762-8A4D-98F51BAD1CA7}"/>
              </a:ext>
            </a:extLst>
          </p:cNvPr>
          <p:cNvSpPr/>
          <p:nvPr/>
        </p:nvSpPr>
        <p:spPr>
          <a:xfrm>
            <a:off x="4323967"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9" name="Group 28">
            <a:extLst>
              <a:ext uri="{FF2B5EF4-FFF2-40B4-BE49-F238E27FC236}">
                <a16:creationId xmlns:a16="http://schemas.microsoft.com/office/drawing/2014/main" id="{B15C1335-593F-FAED-3749-F370085BA515}"/>
              </a:ext>
            </a:extLst>
          </p:cNvPr>
          <p:cNvGrpSpPr/>
          <p:nvPr/>
        </p:nvGrpSpPr>
        <p:grpSpPr>
          <a:xfrm>
            <a:off x="4711398" y="3173945"/>
            <a:ext cx="2663870" cy="1753061"/>
            <a:chOff x="686360" y="3634492"/>
            <a:chExt cx="1485336" cy="811444"/>
          </a:xfrm>
        </p:grpSpPr>
        <p:sp>
          <p:nvSpPr>
            <p:cNvPr id="30" name="Rectangle 29">
              <a:extLst>
                <a:ext uri="{FF2B5EF4-FFF2-40B4-BE49-F238E27FC236}">
                  <a16:creationId xmlns:a16="http://schemas.microsoft.com/office/drawing/2014/main" id="{45CD0B6E-5488-6268-E700-765DDD89E961}"/>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304F7E94-B890-7EFE-7ED6-63316B9777C3}"/>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32" name="Straight Connector 31">
              <a:extLst>
                <a:ext uri="{FF2B5EF4-FFF2-40B4-BE49-F238E27FC236}">
                  <a16:creationId xmlns:a16="http://schemas.microsoft.com/office/drawing/2014/main" id="{37712C3B-CF8F-48F8-FC98-AAE09047BA98}"/>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33" name="TextBox 32">
            <a:extLst>
              <a:ext uri="{FF2B5EF4-FFF2-40B4-BE49-F238E27FC236}">
                <a16:creationId xmlns:a16="http://schemas.microsoft.com/office/drawing/2014/main" id="{46962FF0-5296-87BE-EDF8-058BF91A65A5}"/>
              </a:ext>
            </a:extLst>
          </p:cNvPr>
          <p:cNvSpPr txBox="1"/>
          <p:nvPr/>
        </p:nvSpPr>
        <p:spPr>
          <a:xfrm>
            <a:off x="4743659"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34" name="Rectangle 33">
            <a:extLst>
              <a:ext uri="{FF2B5EF4-FFF2-40B4-BE49-F238E27FC236}">
                <a16:creationId xmlns:a16="http://schemas.microsoft.com/office/drawing/2014/main" id="{A7E3072C-0F1A-1B8D-07FB-08648993F153}"/>
              </a:ext>
            </a:extLst>
          </p:cNvPr>
          <p:cNvSpPr/>
          <p:nvPr/>
        </p:nvSpPr>
        <p:spPr>
          <a:xfrm>
            <a:off x="8453238" y="2971800"/>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8" name="Group 37">
            <a:extLst>
              <a:ext uri="{FF2B5EF4-FFF2-40B4-BE49-F238E27FC236}">
                <a16:creationId xmlns:a16="http://schemas.microsoft.com/office/drawing/2014/main" id="{48411A74-220F-9D8F-4402-2C40C6246E14}"/>
              </a:ext>
            </a:extLst>
          </p:cNvPr>
          <p:cNvGrpSpPr/>
          <p:nvPr/>
        </p:nvGrpSpPr>
        <p:grpSpPr>
          <a:xfrm>
            <a:off x="8840669" y="3165924"/>
            <a:ext cx="2663870" cy="1753061"/>
            <a:chOff x="686360" y="3634492"/>
            <a:chExt cx="1485336" cy="811444"/>
          </a:xfrm>
        </p:grpSpPr>
        <p:sp>
          <p:nvSpPr>
            <p:cNvPr id="39" name="Rectangle 38">
              <a:extLst>
                <a:ext uri="{FF2B5EF4-FFF2-40B4-BE49-F238E27FC236}">
                  <a16:creationId xmlns:a16="http://schemas.microsoft.com/office/drawing/2014/main" id="{063D2289-D3D4-A1EB-7A0D-66138F9FFD8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0" name="Straight Connector 39">
              <a:extLst>
                <a:ext uri="{FF2B5EF4-FFF2-40B4-BE49-F238E27FC236}">
                  <a16:creationId xmlns:a16="http://schemas.microsoft.com/office/drawing/2014/main" id="{6B7B8626-2436-C591-9DF0-7C8B07FD8C5F}"/>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1" name="Straight Connector 40">
              <a:extLst>
                <a:ext uri="{FF2B5EF4-FFF2-40B4-BE49-F238E27FC236}">
                  <a16:creationId xmlns:a16="http://schemas.microsoft.com/office/drawing/2014/main" id="{66BB002F-6144-B4EC-B66D-33BAE2F1933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42" name="TextBox 41">
            <a:extLst>
              <a:ext uri="{FF2B5EF4-FFF2-40B4-BE49-F238E27FC236}">
                <a16:creationId xmlns:a16="http://schemas.microsoft.com/office/drawing/2014/main" id="{124D485F-1A0D-A6DD-616B-D4FFFA239B36}"/>
              </a:ext>
            </a:extLst>
          </p:cNvPr>
          <p:cNvSpPr txBox="1"/>
          <p:nvPr/>
        </p:nvSpPr>
        <p:spPr>
          <a:xfrm>
            <a:off x="8872930" y="5173725"/>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pic>
        <p:nvPicPr>
          <p:cNvPr id="43" name="Graphic 42" descr="Network with solid fill">
            <a:extLst>
              <a:ext uri="{FF2B5EF4-FFF2-40B4-BE49-F238E27FC236}">
                <a16:creationId xmlns:a16="http://schemas.microsoft.com/office/drawing/2014/main" id="{271F9A7B-57FD-1E76-4473-9E626BC5A932}"/>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10710" y="2986745"/>
            <a:ext cx="512182" cy="512182"/>
          </a:xfrm>
          <a:prstGeom prst="rect">
            <a:avLst/>
          </a:prstGeom>
        </p:spPr>
      </p:pic>
      <p:pic>
        <p:nvPicPr>
          <p:cNvPr id="44" name="Graphic 43" descr="Network with solid fill">
            <a:extLst>
              <a:ext uri="{FF2B5EF4-FFF2-40B4-BE49-F238E27FC236}">
                <a16:creationId xmlns:a16="http://schemas.microsoft.com/office/drawing/2014/main" id="{4D451707-BC87-483E-237E-3E3A16D61DB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41563" y="2971800"/>
            <a:ext cx="512182" cy="512182"/>
          </a:xfrm>
          <a:prstGeom prst="rect">
            <a:avLst/>
          </a:prstGeom>
        </p:spPr>
      </p:pic>
      <p:pic>
        <p:nvPicPr>
          <p:cNvPr id="45" name="Graphic 44" descr="Network with solid fill">
            <a:extLst>
              <a:ext uri="{FF2B5EF4-FFF2-40B4-BE49-F238E27FC236}">
                <a16:creationId xmlns:a16="http://schemas.microsoft.com/office/drawing/2014/main" id="{1E5ED5A9-E5AF-C037-2B27-E33B076C8C7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521817" y="2986745"/>
            <a:ext cx="512182" cy="512182"/>
          </a:xfrm>
          <a:prstGeom prst="rect">
            <a:avLst/>
          </a:prstGeom>
        </p:spPr>
      </p:pic>
      <p:sp>
        <p:nvSpPr>
          <p:cNvPr id="47" name="Rectangle 46">
            <a:hlinkClick r:id="rId5" action="ppaction://hlinksldjump"/>
            <a:extLst>
              <a:ext uri="{FF2B5EF4-FFF2-40B4-BE49-F238E27FC236}">
                <a16:creationId xmlns:a16="http://schemas.microsoft.com/office/drawing/2014/main" id="{30341006-D38A-DEE5-D77B-F4F8CB07C822}"/>
              </a:ext>
            </a:extLst>
          </p:cNvPr>
          <p:cNvSpPr/>
          <p:nvPr/>
        </p:nvSpPr>
        <p:spPr>
          <a:xfrm>
            <a:off x="368290" y="258676"/>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48" name="Rectangle 47">
            <a:hlinkClick r:id="rId6" action="ppaction://hlinksldjump"/>
            <a:extLst>
              <a:ext uri="{FF2B5EF4-FFF2-40B4-BE49-F238E27FC236}">
                <a16:creationId xmlns:a16="http://schemas.microsoft.com/office/drawing/2014/main" id="{6F31DA6B-C931-E1C6-7961-09EB185961AE}"/>
              </a:ext>
            </a:extLst>
          </p:cNvPr>
          <p:cNvSpPr/>
          <p:nvPr/>
        </p:nvSpPr>
        <p:spPr>
          <a:xfrm>
            <a:off x="3400363" y="266699"/>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49" name="Rectangle 48">
            <a:hlinkClick r:id="rId7" action="ppaction://hlinksldjump"/>
            <a:extLst>
              <a:ext uri="{FF2B5EF4-FFF2-40B4-BE49-F238E27FC236}">
                <a16:creationId xmlns:a16="http://schemas.microsoft.com/office/drawing/2014/main" id="{5BD5BBE2-9EE2-1165-7B76-CCFF0E67647E}"/>
              </a:ext>
            </a:extLst>
          </p:cNvPr>
          <p:cNvSpPr/>
          <p:nvPr/>
        </p:nvSpPr>
        <p:spPr>
          <a:xfrm>
            <a:off x="1912705" y="258676"/>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50" name="Rectangle 49">
            <a:hlinkClick r:id="rId8" action="ppaction://hlinksldjump"/>
            <a:extLst>
              <a:ext uri="{FF2B5EF4-FFF2-40B4-BE49-F238E27FC236}">
                <a16:creationId xmlns:a16="http://schemas.microsoft.com/office/drawing/2014/main" id="{847BD466-8A43-1C3E-473B-43E4B253125F}"/>
              </a:ext>
            </a:extLst>
          </p:cNvPr>
          <p:cNvSpPr/>
          <p:nvPr/>
        </p:nvSpPr>
        <p:spPr>
          <a:xfrm>
            <a:off x="5893834" y="266699"/>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51" name="Rectangle 50">
            <a:hlinkClick r:id="rId9" action="ppaction://hlinksldjump"/>
            <a:extLst>
              <a:ext uri="{FF2B5EF4-FFF2-40B4-BE49-F238E27FC236}">
                <a16:creationId xmlns:a16="http://schemas.microsoft.com/office/drawing/2014/main" id="{7B83E8AC-D376-DF1E-5A80-B8D804422A73}"/>
              </a:ext>
            </a:extLst>
          </p:cNvPr>
          <p:cNvSpPr/>
          <p:nvPr/>
        </p:nvSpPr>
        <p:spPr>
          <a:xfrm>
            <a:off x="4426129" y="266699"/>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52" name="Rectangle 51">
            <a:hlinkClick r:id="rId10" action="ppaction://hlinksldjump"/>
            <a:extLst>
              <a:ext uri="{FF2B5EF4-FFF2-40B4-BE49-F238E27FC236}">
                <a16:creationId xmlns:a16="http://schemas.microsoft.com/office/drawing/2014/main" id="{5F8FD9E1-A8CA-E5ED-8C21-EF5A858EFBAA}"/>
              </a:ext>
            </a:extLst>
          </p:cNvPr>
          <p:cNvSpPr/>
          <p:nvPr/>
        </p:nvSpPr>
        <p:spPr>
          <a:xfrm>
            <a:off x="7116748" y="258674"/>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59" name="Rectangle 58">
            <a:hlinkClick r:id="rId11" action="ppaction://hlinksldjump"/>
            <a:extLst>
              <a:ext uri="{FF2B5EF4-FFF2-40B4-BE49-F238E27FC236}">
                <a16:creationId xmlns:a16="http://schemas.microsoft.com/office/drawing/2014/main" id="{057CC560-C0AF-7252-EBFC-057EFF4F2C66}"/>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42680504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158001"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91DDFD5-9540-C8B4-9FAD-518B2E93C6E4}"/>
              </a:ext>
            </a:extLst>
          </p:cNvPr>
          <p:cNvSpPr/>
          <p:nvPr/>
        </p:nvSpPr>
        <p:spPr>
          <a:xfrm>
            <a:off x="158001" y="1842136"/>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err="1">
                <a:solidFill>
                  <a:srgbClr val="333333"/>
                </a:solidFill>
              </a:rPr>
              <a:t>Ievadi</a:t>
            </a:r>
            <a:r>
              <a:rPr lang="en-US" dirty="0">
                <a:solidFill>
                  <a:srgbClr val="333333"/>
                </a:solidFill>
              </a:rPr>
              <a:t> </a:t>
            </a:r>
            <a:r>
              <a:rPr lang="en-US" dirty="0" err="1">
                <a:solidFill>
                  <a:srgbClr val="333333"/>
                </a:solidFill>
              </a:rPr>
              <a:t>meklējamo</a:t>
            </a:r>
            <a:r>
              <a:rPr lang="en-US" dirty="0">
                <a:solidFill>
                  <a:srgbClr val="333333"/>
                </a:solidFill>
              </a:rPr>
              <a:t>…</a:t>
            </a:r>
          </a:p>
        </p:txBody>
      </p:sp>
      <p:sp>
        <p:nvSpPr>
          <p:cNvPr id="7" name="Rectangle 6">
            <a:extLst>
              <a:ext uri="{FF2B5EF4-FFF2-40B4-BE49-F238E27FC236}">
                <a16:creationId xmlns:a16="http://schemas.microsoft.com/office/drawing/2014/main" id="{EB50DE1C-F6AD-2889-E30C-AEFEAF1ECAE0}"/>
              </a:ext>
            </a:extLst>
          </p:cNvPr>
          <p:cNvSpPr/>
          <p:nvPr/>
        </p:nvSpPr>
        <p:spPr>
          <a:xfrm>
            <a:off x="158001" y="2329511"/>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Filtrēt</a:t>
            </a:r>
            <a:endParaRPr lang="en-US" dirty="0">
              <a:solidFill>
                <a:schemeClr val="bg1"/>
              </a:solidFill>
            </a:endParaRPr>
          </a:p>
        </p:txBody>
      </p:sp>
      <p:sp>
        <p:nvSpPr>
          <p:cNvPr id="8" name="Rectangle 7">
            <a:extLst>
              <a:ext uri="{FF2B5EF4-FFF2-40B4-BE49-F238E27FC236}">
                <a16:creationId xmlns:a16="http://schemas.microsoft.com/office/drawing/2014/main" id="{2D05A72B-35AA-B72C-2CE0-EFD4632D3AA8}"/>
              </a:ext>
            </a:extLst>
          </p:cNvPr>
          <p:cNvSpPr/>
          <p:nvPr/>
        </p:nvSpPr>
        <p:spPr>
          <a:xfrm>
            <a:off x="3351331" y="1842136"/>
            <a:ext cx="888107"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Meklēt</a:t>
            </a:r>
            <a:endParaRPr lang="en-US" dirty="0">
              <a:solidFill>
                <a:schemeClr val="bg1"/>
              </a:solidFill>
            </a:endParaRPr>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545432" y="3173945"/>
            <a:ext cx="2663870" cy="1753061"/>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2" name="TextBox 61">
            <a:extLst>
              <a:ext uri="{FF2B5EF4-FFF2-40B4-BE49-F238E27FC236}">
                <a16:creationId xmlns:a16="http://schemas.microsoft.com/office/drawing/2014/main" id="{9BB9C5DC-0780-2723-1229-1B848DE9CA1D}"/>
              </a:ext>
            </a:extLst>
          </p:cNvPr>
          <p:cNvSpPr txBox="1"/>
          <p:nvPr/>
        </p:nvSpPr>
        <p:spPr>
          <a:xfrm>
            <a:off x="577693"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3" name="Rectangle 62">
            <a:extLst>
              <a:ext uri="{FF2B5EF4-FFF2-40B4-BE49-F238E27FC236}">
                <a16:creationId xmlns:a16="http://schemas.microsoft.com/office/drawing/2014/main" id="{207B2912-C93F-BE4F-485F-9D1D769CDADD}"/>
              </a:ext>
            </a:extLst>
          </p:cNvPr>
          <p:cNvSpPr/>
          <p:nvPr/>
        </p:nvSpPr>
        <p:spPr>
          <a:xfrm>
            <a:off x="4323967"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a:extLst>
              <a:ext uri="{FF2B5EF4-FFF2-40B4-BE49-F238E27FC236}">
                <a16:creationId xmlns:a16="http://schemas.microsoft.com/office/drawing/2014/main" id="{BB18F9F5-FB44-BCD2-0794-1BECD8165F11}"/>
              </a:ext>
            </a:extLst>
          </p:cNvPr>
          <p:cNvGrpSpPr/>
          <p:nvPr/>
        </p:nvGrpSpPr>
        <p:grpSpPr>
          <a:xfrm>
            <a:off x="4711398" y="3173945"/>
            <a:ext cx="2663870" cy="1753061"/>
            <a:chOff x="686360" y="3634492"/>
            <a:chExt cx="1485336" cy="811444"/>
          </a:xfrm>
        </p:grpSpPr>
        <p:sp>
          <p:nvSpPr>
            <p:cNvPr id="65" name="Rectangle 64">
              <a:extLst>
                <a:ext uri="{FF2B5EF4-FFF2-40B4-BE49-F238E27FC236}">
                  <a16:creationId xmlns:a16="http://schemas.microsoft.com/office/drawing/2014/main" id="{53AB6EC3-B38F-A1F2-6B73-640A2C650EA8}"/>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F3CA435-FBC9-F605-0FFF-46499BF5CC18}"/>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id="{A21CC7D8-6EC6-A0A0-1294-FE5383BDCEFA}"/>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8" name="TextBox 67">
            <a:extLst>
              <a:ext uri="{FF2B5EF4-FFF2-40B4-BE49-F238E27FC236}">
                <a16:creationId xmlns:a16="http://schemas.microsoft.com/office/drawing/2014/main" id="{3D7DC413-50EA-8080-450F-0B0BA13AABC6}"/>
              </a:ext>
            </a:extLst>
          </p:cNvPr>
          <p:cNvSpPr txBox="1"/>
          <p:nvPr/>
        </p:nvSpPr>
        <p:spPr>
          <a:xfrm>
            <a:off x="4743659"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9" name="Rectangle 68">
            <a:extLst>
              <a:ext uri="{FF2B5EF4-FFF2-40B4-BE49-F238E27FC236}">
                <a16:creationId xmlns:a16="http://schemas.microsoft.com/office/drawing/2014/main" id="{DBE101C1-A342-60F4-92D7-C05F783378BD}"/>
              </a:ext>
            </a:extLst>
          </p:cNvPr>
          <p:cNvSpPr/>
          <p:nvPr/>
        </p:nvSpPr>
        <p:spPr>
          <a:xfrm>
            <a:off x="8453238" y="2971800"/>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5F1418AC-9CC9-3636-A65B-D2B41074A84C}"/>
              </a:ext>
            </a:extLst>
          </p:cNvPr>
          <p:cNvGrpSpPr/>
          <p:nvPr/>
        </p:nvGrpSpPr>
        <p:grpSpPr>
          <a:xfrm>
            <a:off x="8840669" y="3165924"/>
            <a:ext cx="2663870" cy="1753061"/>
            <a:chOff x="686360" y="3634492"/>
            <a:chExt cx="1485336" cy="811444"/>
          </a:xfrm>
        </p:grpSpPr>
        <p:sp>
          <p:nvSpPr>
            <p:cNvPr id="71" name="Rectangle 70">
              <a:extLst>
                <a:ext uri="{FF2B5EF4-FFF2-40B4-BE49-F238E27FC236}">
                  <a16:creationId xmlns:a16="http://schemas.microsoft.com/office/drawing/2014/main" id="{124E98DA-644C-6B71-E120-A02F12404E6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FC3FCB42-80C3-0FEB-4383-4393CF5FC463}"/>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73" name="Straight Connector 72">
              <a:extLst>
                <a:ext uri="{FF2B5EF4-FFF2-40B4-BE49-F238E27FC236}">
                  <a16:creationId xmlns:a16="http://schemas.microsoft.com/office/drawing/2014/main" id="{7CD855A8-7FFC-8A6B-1077-5485BF3A60E5}"/>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4" name="TextBox 73">
            <a:extLst>
              <a:ext uri="{FF2B5EF4-FFF2-40B4-BE49-F238E27FC236}">
                <a16:creationId xmlns:a16="http://schemas.microsoft.com/office/drawing/2014/main" id="{D59202F0-42C4-798B-A7EE-4EAC2C2821F1}"/>
              </a:ext>
            </a:extLst>
          </p:cNvPr>
          <p:cNvSpPr txBox="1"/>
          <p:nvPr/>
        </p:nvSpPr>
        <p:spPr>
          <a:xfrm>
            <a:off x="8872930" y="5173725"/>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3" name="Rectangle 2">
            <a:extLst>
              <a:ext uri="{FF2B5EF4-FFF2-40B4-BE49-F238E27FC236}">
                <a16:creationId xmlns:a16="http://schemas.microsoft.com/office/drawing/2014/main" id="{AC780B7B-3134-F639-6B46-838BC094161E}"/>
              </a:ext>
            </a:extLst>
          </p:cNvPr>
          <p:cNvSpPr/>
          <p:nvPr/>
        </p:nvSpPr>
        <p:spPr>
          <a:xfrm>
            <a:off x="586683" y="6167968"/>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Izņemt</a:t>
            </a:r>
            <a:r>
              <a:rPr lang="en-US" dirty="0">
                <a:solidFill>
                  <a:schemeClr val="bg1"/>
                </a:solidFill>
              </a:rPr>
              <a:t> </a:t>
            </a:r>
            <a:r>
              <a:rPr lang="en-US" dirty="0" err="1">
                <a:solidFill>
                  <a:schemeClr val="bg1"/>
                </a:solidFill>
              </a:rPr>
              <a:t>sludinājumu</a:t>
            </a:r>
            <a:endParaRPr lang="en-US" dirty="0">
              <a:solidFill>
                <a:schemeClr val="bg1"/>
              </a:solidFill>
            </a:endParaRPr>
          </a:p>
        </p:txBody>
      </p:sp>
      <p:sp>
        <p:nvSpPr>
          <p:cNvPr id="5" name="Rectangle 4">
            <a:extLst>
              <a:ext uri="{FF2B5EF4-FFF2-40B4-BE49-F238E27FC236}">
                <a16:creationId xmlns:a16="http://schemas.microsoft.com/office/drawing/2014/main" id="{C7D82B59-1718-9D1F-215A-44668B0B626E}"/>
              </a:ext>
            </a:extLst>
          </p:cNvPr>
          <p:cNvSpPr/>
          <p:nvPr/>
        </p:nvSpPr>
        <p:spPr>
          <a:xfrm>
            <a:off x="4712709" y="6185621"/>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Izņemt</a:t>
            </a:r>
            <a:r>
              <a:rPr lang="en-US" dirty="0">
                <a:solidFill>
                  <a:schemeClr val="bg1"/>
                </a:solidFill>
              </a:rPr>
              <a:t> </a:t>
            </a:r>
            <a:r>
              <a:rPr lang="en-US" dirty="0" err="1">
                <a:solidFill>
                  <a:schemeClr val="bg1"/>
                </a:solidFill>
              </a:rPr>
              <a:t>sludinājumu</a:t>
            </a:r>
            <a:endParaRPr lang="en-US" dirty="0">
              <a:solidFill>
                <a:schemeClr val="bg1"/>
              </a:solidFill>
            </a:endParaRPr>
          </a:p>
        </p:txBody>
      </p:sp>
      <p:sp>
        <p:nvSpPr>
          <p:cNvPr id="10" name="Rectangle 9">
            <a:extLst>
              <a:ext uri="{FF2B5EF4-FFF2-40B4-BE49-F238E27FC236}">
                <a16:creationId xmlns:a16="http://schemas.microsoft.com/office/drawing/2014/main" id="{8620D569-592F-3774-4AE0-50523ED11820}"/>
              </a:ext>
            </a:extLst>
          </p:cNvPr>
          <p:cNvSpPr/>
          <p:nvPr/>
        </p:nvSpPr>
        <p:spPr>
          <a:xfrm>
            <a:off x="8885728" y="6167968"/>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bg1"/>
                </a:solidFill>
              </a:rPr>
              <a:t>Izņemt</a:t>
            </a:r>
            <a:r>
              <a:rPr lang="en-US" b="1" dirty="0">
                <a:solidFill>
                  <a:schemeClr val="bg1"/>
                </a:solidFill>
              </a:rPr>
              <a:t> </a:t>
            </a:r>
            <a:r>
              <a:rPr lang="en-US" b="1" dirty="0" err="1">
                <a:solidFill>
                  <a:schemeClr val="bg1"/>
                </a:solidFill>
              </a:rPr>
              <a:t>sludinājumu</a:t>
            </a:r>
            <a:endParaRPr lang="en-US" b="1" dirty="0">
              <a:solidFill>
                <a:schemeClr val="bg1"/>
              </a:solidFill>
            </a:endParaRPr>
          </a:p>
        </p:txBody>
      </p:sp>
      <p:sp>
        <p:nvSpPr>
          <p:cNvPr id="11" name="Rectangle 10">
            <a:extLst>
              <a:ext uri="{FF2B5EF4-FFF2-40B4-BE49-F238E27FC236}">
                <a16:creationId xmlns:a16="http://schemas.microsoft.com/office/drawing/2014/main" id="{6B09C658-A45B-61F6-E105-C53695707636}"/>
              </a:ext>
            </a:extLst>
          </p:cNvPr>
          <p:cNvSpPr/>
          <p:nvPr/>
        </p:nvSpPr>
        <p:spPr>
          <a:xfrm>
            <a:off x="4426129" y="1251640"/>
            <a:ext cx="3183601" cy="2692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Sludinājumi</a:t>
            </a:r>
            <a:endParaRPr lang="en-US" sz="4800" dirty="0">
              <a:solidFill>
                <a:srgbClr val="333333"/>
              </a:solidFill>
            </a:endParaRPr>
          </a:p>
        </p:txBody>
      </p:sp>
      <p:sp>
        <p:nvSpPr>
          <p:cNvPr id="18" name="Rectangle 17">
            <a:hlinkClick r:id="rId3" action="ppaction://hlinksldjump"/>
            <a:extLst>
              <a:ext uri="{FF2B5EF4-FFF2-40B4-BE49-F238E27FC236}">
                <a16:creationId xmlns:a16="http://schemas.microsoft.com/office/drawing/2014/main" id="{6B7021A1-7FAD-1C55-52D4-B3A57A17920A}"/>
              </a:ext>
            </a:extLst>
          </p:cNvPr>
          <p:cNvSpPr/>
          <p:nvPr/>
        </p:nvSpPr>
        <p:spPr>
          <a:xfrm>
            <a:off x="368290" y="272716"/>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9" name="Rectangle 18">
            <a:hlinkClick r:id="rId4" action="ppaction://hlinksldjump"/>
            <a:extLst>
              <a:ext uri="{FF2B5EF4-FFF2-40B4-BE49-F238E27FC236}">
                <a16:creationId xmlns:a16="http://schemas.microsoft.com/office/drawing/2014/main" id="{2EA16B39-EC1A-B4E9-00EA-22FB40E85D12}"/>
              </a:ext>
            </a:extLst>
          </p:cNvPr>
          <p:cNvSpPr/>
          <p:nvPr/>
        </p:nvSpPr>
        <p:spPr>
          <a:xfrm>
            <a:off x="3400363" y="280739"/>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20" name="Rectangle 19">
            <a:hlinkClick r:id="rId5" action="ppaction://hlinksldjump"/>
            <a:extLst>
              <a:ext uri="{FF2B5EF4-FFF2-40B4-BE49-F238E27FC236}">
                <a16:creationId xmlns:a16="http://schemas.microsoft.com/office/drawing/2014/main" id="{B3C509E6-7302-90DA-3717-4827F1BDA894}"/>
              </a:ext>
            </a:extLst>
          </p:cNvPr>
          <p:cNvSpPr/>
          <p:nvPr/>
        </p:nvSpPr>
        <p:spPr>
          <a:xfrm>
            <a:off x="1912705" y="272716"/>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21" name="Rectangle 20">
            <a:hlinkClick r:id="rId6" action="ppaction://hlinksldjump"/>
            <a:extLst>
              <a:ext uri="{FF2B5EF4-FFF2-40B4-BE49-F238E27FC236}">
                <a16:creationId xmlns:a16="http://schemas.microsoft.com/office/drawing/2014/main" id="{C51369CC-2670-F7C6-DFEF-725A15E3240E}"/>
              </a:ext>
            </a:extLst>
          </p:cNvPr>
          <p:cNvSpPr/>
          <p:nvPr/>
        </p:nvSpPr>
        <p:spPr>
          <a:xfrm>
            <a:off x="5893834" y="280739"/>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22" name="Rectangle 21">
            <a:hlinkClick r:id="rId7" action="ppaction://hlinksldjump"/>
            <a:extLst>
              <a:ext uri="{FF2B5EF4-FFF2-40B4-BE49-F238E27FC236}">
                <a16:creationId xmlns:a16="http://schemas.microsoft.com/office/drawing/2014/main" id="{10BCC62B-065E-678A-7EAF-53239612E06D}"/>
              </a:ext>
            </a:extLst>
          </p:cNvPr>
          <p:cNvSpPr/>
          <p:nvPr/>
        </p:nvSpPr>
        <p:spPr>
          <a:xfrm>
            <a:off x="4426129" y="280739"/>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23" name="Rectangle 22">
            <a:hlinkClick r:id="rId8" action="ppaction://hlinksldjump"/>
            <a:extLst>
              <a:ext uri="{FF2B5EF4-FFF2-40B4-BE49-F238E27FC236}">
                <a16:creationId xmlns:a16="http://schemas.microsoft.com/office/drawing/2014/main" id="{67C01AD0-7A68-06A5-34FB-7B260FCCE81E}"/>
              </a:ext>
            </a:extLst>
          </p:cNvPr>
          <p:cNvSpPr/>
          <p:nvPr/>
        </p:nvSpPr>
        <p:spPr>
          <a:xfrm>
            <a:off x="7116748" y="272714"/>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24" name="Rectangle 23">
            <a:hlinkClick r:id="rId9" action="ppaction://hlinksldjump"/>
            <a:extLst>
              <a:ext uri="{FF2B5EF4-FFF2-40B4-BE49-F238E27FC236}">
                <a16:creationId xmlns:a16="http://schemas.microsoft.com/office/drawing/2014/main" id="{9A657380-8D13-8FFB-25AA-280B976B3108}"/>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Admin</a:t>
            </a:r>
            <a:endParaRPr lang="en-US" dirty="0">
              <a:solidFill>
                <a:schemeClr val="bg1"/>
              </a:solidFill>
            </a:endParaRPr>
          </a:p>
        </p:txBody>
      </p:sp>
    </p:spTree>
    <p:extLst>
      <p:ext uri="{BB962C8B-B14F-4D97-AF65-F5344CB8AC3E}">
        <p14:creationId xmlns:p14="http://schemas.microsoft.com/office/powerpoint/2010/main" val="30550441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F857518-9C4D-A249-0434-5599017B83E5}"/>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BDF14024-3956-BC11-CC57-9C0349DFE25A}"/>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4" name="Rectangle 3">
            <a:extLst>
              <a:ext uri="{FF2B5EF4-FFF2-40B4-BE49-F238E27FC236}">
                <a16:creationId xmlns:a16="http://schemas.microsoft.com/office/drawing/2014/main" id="{A7985804-AF8F-E379-6301-1456B6A9E476}"/>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6" name="Rectangle 5">
            <a:extLst>
              <a:ext uri="{FF2B5EF4-FFF2-40B4-BE49-F238E27FC236}">
                <a16:creationId xmlns:a16="http://schemas.microsoft.com/office/drawing/2014/main" id="{1F876589-D7DD-FDD1-3E36-2A8FFD11AA90}"/>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7" name="Rectangle 6">
            <a:extLst>
              <a:ext uri="{FF2B5EF4-FFF2-40B4-BE49-F238E27FC236}">
                <a16:creationId xmlns:a16="http://schemas.microsoft.com/office/drawing/2014/main" id="{593887A4-ADA6-E960-B4E6-361820F3BB22}"/>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8" name="Rectangle 7">
            <a:extLst>
              <a:ext uri="{FF2B5EF4-FFF2-40B4-BE49-F238E27FC236}">
                <a16:creationId xmlns:a16="http://schemas.microsoft.com/office/drawing/2014/main" id="{4E99B0FC-9DFE-C56E-DA17-5662CB1EC8AB}"/>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9" name="Rectangle 8">
            <a:extLst>
              <a:ext uri="{FF2B5EF4-FFF2-40B4-BE49-F238E27FC236}">
                <a16:creationId xmlns:a16="http://schemas.microsoft.com/office/drawing/2014/main" id="{05F9FAAB-06A8-79B0-D7AD-8D1AFC684236}"/>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 name="Picture 2" descr="Flag of the United States of America ...">
            <a:extLst>
              <a:ext uri="{FF2B5EF4-FFF2-40B4-BE49-F238E27FC236}">
                <a16:creationId xmlns:a16="http://schemas.microsoft.com/office/drawing/2014/main" id="{96F75719-24BE-5847-B303-638E238E8CE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1F8875C-4098-1464-EB98-23C57F645E95}"/>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18" name="Rectangle 17">
            <a:extLst>
              <a:ext uri="{FF2B5EF4-FFF2-40B4-BE49-F238E27FC236}">
                <a16:creationId xmlns:a16="http://schemas.microsoft.com/office/drawing/2014/main" id="{EA91FFCB-0EB2-66EE-27DE-DC108D1533D4}"/>
              </a:ext>
            </a:extLst>
          </p:cNvPr>
          <p:cNvSpPr/>
          <p:nvPr/>
        </p:nvSpPr>
        <p:spPr>
          <a:xfrm>
            <a:off x="2768062" y="1819628"/>
            <a:ext cx="6343650" cy="3777761"/>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endParaRPr lang="en-US" dirty="0">
              <a:solidFill>
                <a:srgbClr val="333333"/>
              </a:solidFill>
            </a:endParaRPr>
          </a:p>
        </p:txBody>
      </p:sp>
      <p:sp>
        <p:nvSpPr>
          <p:cNvPr id="35" name="Rectangle 34">
            <a:extLst>
              <a:ext uri="{FF2B5EF4-FFF2-40B4-BE49-F238E27FC236}">
                <a16:creationId xmlns:a16="http://schemas.microsoft.com/office/drawing/2014/main" id="{9AC097E1-ACA5-3C27-2D0B-361F99080AF6}"/>
              </a:ext>
            </a:extLst>
          </p:cNvPr>
          <p:cNvSpPr/>
          <p:nvPr/>
        </p:nvSpPr>
        <p:spPr>
          <a:xfrm>
            <a:off x="3174222" y="5797533"/>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Apstiprināt</a:t>
            </a:r>
            <a:endParaRPr lang="en-US" dirty="0">
              <a:solidFill>
                <a:schemeClr val="bg1"/>
              </a:solidFill>
            </a:endParaRPr>
          </a:p>
        </p:txBody>
      </p:sp>
      <p:grpSp>
        <p:nvGrpSpPr>
          <p:cNvPr id="12" name="Group 11">
            <a:extLst>
              <a:ext uri="{FF2B5EF4-FFF2-40B4-BE49-F238E27FC236}">
                <a16:creationId xmlns:a16="http://schemas.microsoft.com/office/drawing/2014/main" id="{2B498D50-250C-7837-8CA4-CC7A6B79617E}"/>
              </a:ext>
            </a:extLst>
          </p:cNvPr>
          <p:cNvGrpSpPr/>
          <p:nvPr/>
        </p:nvGrpSpPr>
        <p:grpSpPr>
          <a:xfrm>
            <a:off x="2985530" y="2068069"/>
            <a:ext cx="2663870" cy="1753061"/>
            <a:chOff x="686360" y="3634492"/>
            <a:chExt cx="1485336" cy="811444"/>
          </a:xfrm>
        </p:grpSpPr>
        <p:sp>
          <p:nvSpPr>
            <p:cNvPr id="13" name="Rectangle 12">
              <a:extLst>
                <a:ext uri="{FF2B5EF4-FFF2-40B4-BE49-F238E27FC236}">
                  <a16:creationId xmlns:a16="http://schemas.microsoft.com/office/drawing/2014/main" id="{0D0D7C1B-54B9-619B-B13B-F71C29D60CC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Connector 13">
              <a:extLst>
                <a:ext uri="{FF2B5EF4-FFF2-40B4-BE49-F238E27FC236}">
                  <a16:creationId xmlns:a16="http://schemas.microsoft.com/office/drawing/2014/main" id="{4185A615-D971-0CA9-C081-23E405BD7FD7}"/>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15" name="Straight Connector 14">
              <a:extLst>
                <a:ext uri="{FF2B5EF4-FFF2-40B4-BE49-F238E27FC236}">
                  <a16:creationId xmlns:a16="http://schemas.microsoft.com/office/drawing/2014/main" id="{16CC0ACC-8827-0808-63C1-5C9DA9B468C2}"/>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17" name="Rectangle 16">
            <a:extLst>
              <a:ext uri="{FF2B5EF4-FFF2-40B4-BE49-F238E27FC236}">
                <a16:creationId xmlns:a16="http://schemas.microsoft.com/office/drawing/2014/main" id="{2435420C-8400-F9BA-B92C-6DFA99B51B56}"/>
              </a:ext>
            </a:extLst>
          </p:cNvPr>
          <p:cNvSpPr/>
          <p:nvPr/>
        </p:nvSpPr>
        <p:spPr>
          <a:xfrm>
            <a:off x="5893834" y="2068069"/>
            <a:ext cx="3007903" cy="171206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dirty="0" err="1">
                <a:solidFill>
                  <a:srgbClr val="333333"/>
                </a:solidFill>
              </a:rPr>
              <a:t>Apraksts</a:t>
            </a:r>
            <a:endParaRPr lang="en-US" dirty="0">
              <a:solidFill>
                <a:srgbClr val="333333"/>
              </a:solidFill>
            </a:endParaRPr>
          </a:p>
        </p:txBody>
      </p:sp>
      <p:sp>
        <p:nvSpPr>
          <p:cNvPr id="36" name="Rectangle 35">
            <a:extLst>
              <a:ext uri="{FF2B5EF4-FFF2-40B4-BE49-F238E27FC236}">
                <a16:creationId xmlns:a16="http://schemas.microsoft.com/office/drawing/2014/main" id="{E73D71D2-8387-A4B5-53B5-C349A760068A}"/>
              </a:ext>
            </a:extLst>
          </p:cNvPr>
          <p:cNvSpPr/>
          <p:nvPr/>
        </p:nvSpPr>
        <p:spPr>
          <a:xfrm>
            <a:off x="3026781" y="3937915"/>
            <a:ext cx="2622619" cy="40548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dirty="0" err="1">
                <a:solidFill>
                  <a:srgbClr val="333333"/>
                </a:solidFill>
              </a:rPr>
              <a:t>Lietotājs</a:t>
            </a:r>
            <a:endParaRPr lang="en-US" dirty="0">
              <a:solidFill>
                <a:srgbClr val="333333"/>
              </a:solidFill>
            </a:endParaRPr>
          </a:p>
        </p:txBody>
      </p:sp>
      <p:sp>
        <p:nvSpPr>
          <p:cNvPr id="37" name="Rectangle 36">
            <a:extLst>
              <a:ext uri="{FF2B5EF4-FFF2-40B4-BE49-F238E27FC236}">
                <a16:creationId xmlns:a16="http://schemas.microsoft.com/office/drawing/2014/main" id="{2F54A420-F338-C9C9-A322-231F196A36FB}"/>
              </a:ext>
            </a:extLst>
          </p:cNvPr>
          <p:cNvSpPr/>
          <p:nvPr/>
        </p:nvSpPr>
        <p:spPr>
          <a:xfrm>
            <a:off x="3026781" y="4527014"/>
            <a:ext cx="2622619" cy="40548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dirty="0" err="1">
                <a:solidFill>
                  <a:srgbClr val="333333"/>
                </a:solidFill>
              </a:rPr>
              <a:t>Marka</a:t>
            </a:r>
            <a:endParaRPr lang="en-US" dirty="0">
              <a:solidFill>
                <a:srgbClr val="333333"/>
              </a:solidFill>
            </a:endParaRPr>
          </a:p>
        </p:txBody>
      </p:sp>
      <p:sp>
        <p:nvSpPr>
          <p:cNvPr id="38" name="Rectangle 37">
            <a:extLst>
              <a:ext uri="{FF2B5EF4-FFF2-40B4-BE49-F238E27FC236}">
                <a16:creationId xmlns:a16="http://schemas.microsoft.com/office/drawing/2014/main" id="{3DC23D24-2000-DEBA-F514-19F92D584A36}"/>
              </a:ext>
            </a:extLst>
          </p:cNvPr>
          <p:cNvSpPr/>
          <p:nvPr/>
        </p:nvSpPr>
        <p:spPr>
          <a:xfrm>
            <a:off x="3026781" y="5057896"/>
            <a:ext cx="2622619" cy="40548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dirty="0" err="1">
                <a:solidFill>
                  <a:srgbClr val="333333"/>
                </a:solidFill>
              </a:rPr>
              <a:t>Modelis</a:t>
            </a:r>
            <a:endParaRPr lang="en-US" dirty="0">
              <a:solidFill>
                <a:srgbClr val="333333"/>
              </a:solidFill>
            </a:endParaRPr>
          </a:p>
        </p:txBody>
      </p:sp>
      <p:sp>
        <p:nvSpPr>
          <p:cNvPr id="39" name="Rectangle 38">
            <a:extLst>
              <a:ext uri="{FF2B5EF4-FFF2-40B4-BE49-F238E27FC236}">
                <a16:creationId xmlns:a16="http://schemas.microsoft.com/office/drawing/2014/main" id="{162F73C2-B954-4210-8EE2-D56EACB6E22C}"/>
              </a:ext>
            </a:extLst>
          </p:cNvPr>
          <p:cNvSpPr/>
          <p:nvPr/>
        </p:nvSpPr>
        <p:spPr>
          <a:xfrm>
            <a:off x="5893833" y="3937915"/>
            <a:ext cx="3007903" cy="40548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dirty="0">
                <a:solidFill>
                  <a:srgbClr val="333333"/>
                </a:solidFill>
              </a:rPr>
              <a:t>Cena</a:t>
            </a:r>
          </a:p>
        </p:txBody>
      </p:sp>
      <p:sp>
        <p:nvSpPr>
          <p:cNvPr id="40" name="Rectangle 39">
            <a:extLst>
              <a:ext uri="{FF2B5EF4-FFF2-40B4-BE49-F238E27FC236}">
                <a16:creationId xmlns:a16="http://schemas.microsoft.com/office/drawing/2014/main" id="{8826067D-4C3B-31D3-31BC-DD03A0A81D68}"/>
              </a:ext>
            </a:extLst>
          </p:cNvPr>
          <p:cNvSpPr/>
          <p:nvPr/>
        </p:nvSpPr>
        <p:spPr>
          <a:xfrm>
            <a:off x="5876604" y="4527014"/>
            <a:ext cx="3007903" cy="40548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dirty="0" err="1">
                <a:solidFill>
                  <a:srgbClr val="333333"/>
                </a:solidFill>
              </a:rPr>
              <a:t>Nobraukums</a:t>
            </a:r>
            <a:endParaRPr lang="en-US" dirty="0">
              <a:solidFill>
                <a:srgbClr val="333333"/>
              </a:solidFill>
            </a:endParaRPr>
          </a:p>
        </p:txBody>
      </p:sp>
      <p:sp>
        <p:nvSpPr>
          <p:cNvPr id="41" name="Rectangle 40">
            <a:extLst>
              <a:ext uri="{FF2B5EF4-FFF2-40B4-BE49-F238E27FC236}">
                <a16:creationId xmlns:a16="http://schemas.microsoft.com/office/drawing/2014/main" id="{1F171A69-CEBC-7B22-5B27-42966778CC20}"/>
              </a:ext>
            </a:extLst>
          </p:cNvPr>
          <p:cNvSpPr/>
          <p:nvPr/>
        </p:nvSpPr>
        <p:spPr>
          <a:xfrm>
            <a:off x="5865834" y="5080969"/>
            <a:ext cx="3007903" cy="405485"/>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dirty="0" err="1">
                <a:solidFill>
                  <a:srgbClr val="333333"/>
                </a:solidFill>
              </a:rPr>
              <a:t>Degvielas</a:t>
            </a:r>
            <a:r>
              <a:rPr lang="en-US" dirty="0">
                <a:solidFill>
                  <a:srgbClr val="333333"/>
                </a:solidFill>
              </a:rPr>
              <a:t> </a:t>
            </a:r>
            <a:r>
              <a:rPr lang="en-US" dirty="0" err="1">
                <a:solidFill>
                  <a:srgbClr val="333333"/>
                </a:solidFill>
              </a:rPr>
              <a:t>veids</a:t>
            </a:r>
            <a:endParaRPr lang="en-US" dirty="0">
              <a:solidFill>
                <a:srgbClr val="333333"/>
              </a:solidFill>
            </a:endParaRPr>
          </a:p>
        </p:txBody>
      </p:sp>
      <p:sp>
        <p:nvSpPr>
          <p:cNvPr id="42" name="Rectangle 41">
            <a:extLst>
              <a:ext uri="{FF2B5EF4-FFF2-40B4-BE49-F238E27FC236}">
                <a16:creationId xmlns:a16="http://schemas.microsoft.com/office/drawing/2014/main" id="{8871178D-4E27-A1DB-A625-CA0A5694AE71}"/>
              </a:ext>
            </a:extLst>
          </p:cNvPr>
          <p:cNvSpPr/>
          <p:nvPr/>
        </p:nvSpPr>
        <p:spPr>
          <a:xfrm>
            <a:off x="3066181" y="1234456"/>
            <a:ext cx="5655304" cy="44991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en-US" sz="4800" dirty="0" err="1">
                <a:solidFill>
                  <a:srgbClr val="333333"/>
                </a:solidFill>
              </a:rPr>
              <a:t>Ienākošie</a:t>
            </a:r>
            <a:r>
              <a:rPr lang="en-US" sz="4800" dirty="0">
                <a:solidFill>
                  <a:srgbClr val="333333"/>
                </a:solidFill>
              </a:rPr>
              <a:t> </a:t>
            </a:r>
            <a:r>
              <a:rPr lang="en-US" sz="4800" dirty="0" err="1">
                <a:solidFill>
                  <a:srgbClr val="333333"/>
                </a:solidFill>
              </a:rPr>
              <a:t>sludinājumi</a:t>
            </a:r>
            <a:endParaRPr lang="en-US" sz="4800" dirty="0">
              <a:solidFill>
                <a:srgbClr val="333333"/>
              </a:solidFill>
            </a:endParaRPr>
          </a:p>
        </p:txBody>
      </p:sp>
      <p:sp>
        <p:nvSpPr>
          <p:cNvPr id="43" name="Rectangle 42">
            <a:extLst>
              <a:ext uri="{FF2B5EF4-FFF2-40B4-BE49-F238E27FC236}">
                <a16:creationId xmlns:a16="http://schemas.microsoft.com/office/drawing/2014/main" id="{95F0EDBB-5004-5972-084B-FAC87649E7FF}"/>
              </a:ext>
            </a:extLst>
          </p:cNvPr>
          <p:cNvSpPr/>
          <p:nvPr/>
        </p:nvSpPr>
        <p:spPr>
          <a:xfrm>
            <a:off x="6226542" y="5778483"/>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Neapstiprināt</a:t>
            </a:r>
            <a:endParaRPr lang="en-US" dirty="0">
              <a:solidFill>
                <a:schemeClr val="bg1"/>
              </a:solidFill>
            </a:endParaRPr>
          </a:p>
        </p:txBody>
      </p:sp>
      <p:sp>
        <p:nvSpPr>
          <p:cNvPr id="44" name="Rectangle 43">
            <a:hlinkClick r:id="rId3" action="ppaction://hlinksldjump"/>
            <a:extLst>
              <a:ext uri="{FF2B5EF4-FFF2-40B4-BE49-F238E27FC236}">
                <a16:creationId xmlns:a16="http://schemas.microsoft.com/office/drawing/2014/main" id="{07E49110-6DA0-3759-9650-399A3A03C17D}"/>
              </a:ext>
            </a:extLst>
          </p:cNvPr>
          <p:cNvSpPr/>
          <p:nvPr/>
        </p:nvSpPr>
        <p:spPr>
          <a:xfrm>
            <a:off x="368290" y="272716"/>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45" name="Rectangle 44">
            <a:hlinkClick r:id="rId4" action="ppaction://hlinksldjump"/>
            <a:extLst>
              <a:ext uri="{FF2B5EF4-FFF2-40B4-BE49-F238E27FC236}">
                <a16:creationId xmlns:a16="http://schemas.microsoft.com/office/drawing/2014/main" id="{B0E64ACA-AC49-40D2-D75A-407AEBC2A490}"/>
              </a:ext>
            </a:extLst>
          </p:cNvPr>
          <p:cNvSpPr/>
          <p:nvPr/>
        </p:nvSpPr>
        <p:spPr>
          <a:xfrm>
            <a:off x="3400363" y="280739"/>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46" name="Rectangle 45">
            <a:hlinkClick r:id="rId5" action="ppaction://hlinksldjump"/>
            <a:extLst>
              <a:ext uri="{FF2B5EF4-FFF2-40B4-BE49-F238E27FC236}">
                <a16:creationId xmlns:a16="http://schemas.microsoft.com/office/drawing/2014/main" id="{D1C0C52B-73A5-551F-37B7-A1E1E0A412D7}"/>
              </a:ext>
            </a:extLst>
          </p:cNvPr>
          <p:cNvSpPr/>
          <p:nvPr/>
        </p:nvSpPr>
        <p:spPr>
          <a:xfrm>
            <a:off x="1912705" y="272716"/>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47" name="Rectangle 46">
            <a:hlinkClick r:id="rId6" action="ppaction://hlinksldjump"/>
            <a:extLst>
              <a:ext uri="{FF2B5EF4-FFF2-40B4-BE49-F238E27FC236}">
                <a16:creationId xmlns:a16="http://schemas.microsoft.com/office/drawing/2014/main" id="{C46656CD-F1F7-CF69-0FFD-8E5E753A2574}"/>
              </a:ext>
            </a:extLst>
          </p:cNvPr>
          <p:cNvSpPr/>
          <p:nvPr/>
        </p:nvSpPr>
        <p:spPr>
          <a:xfrm>
            <a:off x="5893834" y="280739"/>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48" name="Rectangle 47">
            <a:hlinkClick r:id="rId7" action="ppaction://hlinksldjump"/>
            <a:extLst>
              <a:ext uri="{FF2B5EF4-FFF2-40B4-BE49-F238E27FC236}">
                <a16:creationId xmlns:a16="http://schemas.microsoft.com/office/drawing/2014/main" id="{61DB8D41-2684-A055-BB39-42ED8B88252D}"/>
              </a:ext>
            </a:extLst>
          </p:cNvPr>
          <p:cNvSpPr/>
          <p:nvPr/>
        </p:nvSpPr>
        <p:spPr>
          <a:xfrm>
            <a:off x="4426129" y="280739"/>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49" name="Rectangle 48">
            <a:hlinkClick r:id="rId8" action="ppaction://hlinksldjump"/>
            <a:extLst>
              <a:ext uri="{FF2B5EF4-FFF2-40B4-BE49-F238E27FC236}">
                <a16:creationId xmlns:a16="http://schemas.microsoft.com/office/drawing/2014/main" id="{9F0F33D6-C8B6-2E6D-5EB0-5182A299CF7C}"/>
              </a:ext>
            </a:extLst>
          </p:cNvPr>
          <p:cNvSpPr/>
          <p:nvPr/>
        </p:nvSpPr>
        <p:spPr>
          <a:xfrm>
            <a:off x="7116748" y="272714"/>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50" name="Rectangle 49">
            <a:hlinkClick r:id="rId9" action="ppaction://hlinksldjump"/>
            <a:extLst>
              <a:ext uri="{FF2B5EF4-FFF2-40B4-BE49-F238E27FC236}">
                <a16:creationId xmlns:a16="http://schemas.microsoft.com/office/drawing/2014/main" id="{307C30BB-C279-476F-26E0-1EC9E8B6D1AC}"/>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Admin</a:t>
            </a:r>
            <a:endParaRPr lang="en-US" dirty="0">
              <a:solidFill>
                <a:schemeClr val="bg1"/>
              </a:solidFill>
            </a:endParaRPr>
          </a:p>
        </p:txBody>
      </p:sp>
    </p:spTree>
    <p:extLst>
      <p:ext uri="{BB962C8B-B14F-4D97-AF65-F5344CB8AC3E}">
        <p14:creationId xmlns:p14="http://schemas.microsoft.com/office/powerpoint/2010/main" val="5479156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158001"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91DDFD5-9540-C8B4-9FAD-518B2E93C6E4}"/>
              </a:ext>
            </a:extLst>
          </p:cNvPr>
          <p:cNvSpPr/>
          <p:nvPr/>
        </p:nvSpPr>
        <p:spPr>
          <a:xfrm>
            <a:off x="158001" y="1842136"/>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err="1">
                <a:solidFill>
                  <a:srgbClr val="333333"/>
                </a:solidFill>
              </a:rPr>
              <a:t>Ievadi</a:t>
            </a:r>
            <a:r>
              <a:rPr lang="en-US" dirty="0">
                <a:solidFill>
                  <a:srgbClr val="333333"/>
                </a:solidFill>
              </a:rPr>
              <a:t> </a:t>
            </a:r>
            <a:r>
              <a:rPr lang="en-US" dirty="0" err="1">
                <a:solidFill>
                  <a:srgbClr val="333333"/>
                </a:solidFill>
              </a:rPr>
              <a:t>meklējamo</a:t>
            </a:r>
            <a:r>
              <a:rPr lang="en-US" dirty="0">
                <a:solidFill>
                  <a:srgbClr val="333333"/>
                </a:solidFill>
              </a:rPr>
              <a:t>…</a:t>
            </a:r>
          </a:p>
        </p:txBody>
      </p:sp>
      <p:sp>
        <p:nvSpPr>
          <p:cNvPr id="8" name="Rectangle 7">
            <a:extLst>
              <a:ext uri="{FF2B5EF4-FFF2-40B4-BE49-F238E27FC236}">
                <a16:creationId xmlns:a16="http://schemas.microsoft.com/office/drawing/2014/main" id="{2D05A72B-35AA-B72C-2CE0-EFD4632D3AA8}"/>
              </a:ext>
            </a:extLst>
          </p:cNvPr>
          <p:cNvSpPr/>
          <p:nvPr/>
        </p:nvSpPr>
        <p:spPr>
          <a:xfrm>
            <a:off x="3351331" y="1842136"/>
            <a:ext cx="888107"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Meklēt</a:t>
            </a:r>
            <a:endParaRPr lang="en-US" dirty="0">
              <a:solidFill>
                <a:schemeClr val="bg1"/>
              </a:solidFill>
            </a:endParaRPr>
          </a:p>
        </p:txBody>
      </p:sp>
      <p:sp>
        <p:nvSpPr>
          <p:cNvPr id="9" name="Rectangle 8">
            <a:extLst>
              <a:ext uri="{FF2B5EF4-FFF2-40B4-BE49-F238E27FC236}">
                <a16:creationId xmlns:a16="http://schemas.microsoft.com/office/drawing/2014/main" id="{66DED37B-E639-6AA6-3BA6-22EF778486B3}"/>
              </a:ext>
            </a:extLst>
          </p:cNvPr>
          <p:cNvSpPr/>
          <p:nvPr/>
        </p:nvSpPr>
        <p:spPr>
          <a:xfrm>
            <a:off x="9372600" y="231999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Pievienot</a:t>
            </a:r>
            <a:r>
              <a:rPr lang="en-US" dirty="0">
                <a:solidFill>
                  <a:schemeClr val="bg1"/>
                </a:solidFill>
              </a:rPr>
              <a:t> </a:t>
            </a:r>
            <a:r>
              <a:rPr lang="en-US" dirty="0" err="1">
                <a:solidFill>
                  <a:schemeClr val="bg1"/>
                </a:solidFill>
              </a:rPr>
              <a:t>sludinājumu</a:t>
            </a:r>
            <a:endParaRPr lang="en-US" dirty="0">
              <a:solidFill>
                <a:schemeClr val="bg1"/>
              </a:solidFill>
            </a:endParaRPr>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4" name="Rectangle 13">
            <a:hlinkClick r:id="rId2" action="ppaction://hlinksldjump"/>
            <a:extLst>
              <a:ext uri="{FF2B5EF4-FFF2-40B4-BE49-F238E27FC236}">
                <a16:creationId xmlns:a16="http://schemas.microsoft.com/office/drawing/2014/main" id="{6EC4F65C-6DEE-2C8E-71E6-3A190C6718BE}"/>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545432" y="3173945"/>
            <a:ext cx="2663870" cy="1753061"/>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2" name="TextBox 61">
            <a:extLst>
              <a:ext uri="{FF2B5EF4-FFF2-40B4-BE49-F238E27FC236}">
                <a16:creationId xmlns:a16="http://schemas.microsoft.com/office/drawing/2014/main" id="{9BB9C5DC-0780-2723-1229-1B848DE9CA1D}"/>
              </a:ext>
            </a:extLst>
          </p:cNvPr>
          <p:cNvSpPr txBox="1"/>
          <p:nvPr/>
        </p:nvSpPr>
        <p:spPr>
          <a:xfrm>
            <a:off x="577693"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3" name="Rectangle 62">
            <a:extLst>
              <a:ext uri="{FF2B5EF4-FFF2-40B4-BE49-F238E27FC236}">
                <a16:creationId xmlns:a16="http://schemas.microsoft.com/office/drawing/2014/main" id="{207B2912-C93F-BE4F-485F-9D1D769CDADD}"/>
              </a:ext>
            </a:extLst>
          </p:cNvPr>
          <p:cNvSpPr/>
          <p:nvPr/>
        </p:nvSpPr>
        <p:spPr>
          <a:xfrm>
            <a:off x="4323967"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a:extLst>
              <a:ext uri="{FF2B5EF4-FFF2-40B4-BE49-F238E27FC236}">
                <a16:creationId xmlns:a16="http://schemas.microsoft.com/office/drawing/2014/main" id="{BB18F9F5-FB44-BCD2-0794-1BECD8165F11}"/>
              </a:ext>
            </a:extLst>
          </p:cNvPr>
          <p:cNvGrpSpPr/>
          <p:nvPr/>
        </p:nvGrpSpPr>
        <p:grpSpPr>
          <a:xfrm>
            <a:off x="4711398" y="3173945"/>
            <a:ext cx="2663870" cy="1753061"/>
            <a:chOff x="686360" y="3634492"/>
            <a:chExt cx="1485336" cy="811444"/>
          </a:xfrm>
        </p:grpSpPr>
        <p:sp>
          <p:nvSpPr>
            <p:cNvPr id="65" name="Rectangle 64">
              <a:extLst>
                <a:ext uri="{FF2B5EF4-FFF2-40B4-BE49-F238E27FC236}">
                  <a16:creationId xmlns:a16="http://schemas.microsoft.com/office/drawing/2014/main" id="{53AB6EC3-B38F-A1F2-6B73-640A2C650EA8}"/>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F3CA435-FBC9-F605-0FFF-46499BF5CC18}"/>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id="{A21CC7D8-6EC6-A0A0-1294-FE5383BDCEFA}"/>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8" name="TextBox 67">
            <a:extLst>
              <a:ext uri="{FF2B5EF4-FFF2-40B4-BE49-F238E27FC236}">
                <a16:creationId xmlns:a16="http://schemas.microsoft.com/office/drawing/2014/main" id="{3D7DC413-50EA-8080-450F-0B0BA13AABC6}"/>
              </a:ext>
            </a:extLst>
          </p:cNvPr>
          <p:cNvSpPr txBox="1"/>
          <p:nvPr/>
        </p:nvSpPr>
        <p:spPr>
          <a:xfrm>
            <a:off x="4743659"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9" name="Rectangle 68">
            <a:extLst>
              <a:ext uri="{FF2B5EF4-FFF2-40B4-BE49-F238E27FC236}">
                <a16:creationId xmlns:a16="http://schemas.microsoft.com/office/drawing/2014/main" id="{DBE101C1-A342-60F4-92D7-C05F783378BD}"/>
              </a:ext>
            </a:extLst>
          </p:cNvPr>
          <p:cNvSpPr/>
          <p:nvPr/>
        </p:nvSpPr>
        <p:spPr>
          <a:xfrm>
            <a:off x="8453238" y="2971800"/>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5F1418AC-9CC9-3636-A65B-D2B41074A84C}"/>
              </a:ext>
            </a:extLst>
          </p:cNvPr>
          <p:cNvGrpSpPr/>
          <p:nvPr/>
        </p:nvGrpSpPr>
        <p:grpSpPr>
          <a:xfrm>
            <a:off x="8840669" y="3165924"/>
            <a:ext cx="2663870" cy="1753061"/>
            <a:chOff x="686360" y="3634492"/>
            <a:chExt cx="1485336" cy="811444"/>
          </a:xfrm>
        </p:grpSpPr>
        <p:sp>
          <p:nvSpPr>
            <p:cNvPr id="71" name="Rectangle 70">
              <a:extLst>
                <a:ext uri="{FF2B5EF4-FFF2-40B4-BE49-F238E27FC236}">
                  <a16:creationId xmlns:a16="http://schemas.microsoft.com/office/drawing/2014/main" id="{124E98DA-644C-6B71-E120-A02F12404E6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FC3FCB42-80C3-0FEB-4383-4393CF5FC463}"/>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73" name="Straight Connector 72">
              <a:extLst>
                <a:ext uri="{FF2B5EF4-FFF2-40B4-BE49-F238E27FC236}">
                  <a16:creationId xmlns:a16="http://schemas.microsoft.com/office/drawing/2014/main" id="{7CD855A8-7FFC-8A6B-1077-5485BF3A60E5}"/>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4" name="TextBox 73">
            <a:extLst>
              <a:ext uri="{FF2B5EF4-FFF2-40B4-BE49-F238E27FC236}">
                <a16:creationId xmlns:a16="http://schemas.microsoft.com/office/drawing/2014/main" id="{D59202F0-42C4-798B-A7EE-4EAC2C2821F1}"/>
              </a:ext>
            </a:extLst>
          </p:cNvPr>
          <p:cNvSpPr txBox="1"/>
          <p:nvPr/>
        </p:nvSpPr>
        <p:spPr>
          <a:xfrm>
            <a:off x="8872930" y="5173725"/>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78" name="Rectangle 77">
            <a:extLst>
              <a:ext uri="{FF2B5EF4-FFF2-40B4-BE49-F238E27FC236}">
                <a16:creationId xmlns:a16="http://schemas.microsoft.com/office/drawing/2014/main" id="{2A95E458-3092-47C7-0B85-EB46A0F8DE7D}"/>
              </a:ext>
            </a:extLst>
          </p:cNvPr>
          <p:cNvSpPr/>
          <p:nvPr/>
        </p:nvSpPr>
        <p:spPr>
          <a:xfrm>
            <a:off x="4426129" y="1251640"/>
            <a:ext cx="3183601" cy="2692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Sludinājumi</a:t>
            </a:r>
            <a:endParaRPr lang="en-US" sz="4800" dirty="0">
              <a:solidFill>
                <a:srgbClr val="333333"/>
              </a:solidFill>
            </a:endParaRPr>
          </a:p>
        </p:txBody>
      </p:sp>
      <p:pic>
        <p:nvPicPr>
          <p:cNvPr id="80" name="Graphic 79" descr="Network with solid fill">
            <a:extLst>
              <a:ext uri="{FF2B5EF4-FFF2-40B4-BE49-F238E27FC236}">
                <a16:creationId xmlns:a16="http://schemas.microsoft.com/office/drawing/2014/main" id="{30C5187B-E708-C046-AD7E-A4C2613B7BE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10710" y="2986745"/>
            <a:ext cx="512182" cy="512182"/>
          </a:xfrm>
          <a:prstGeom prst="rect">
            <a:avLst/>
          </a:prstGeom>
        </p:spPr>
      </p:pic>
      <p:pic>
        <p:nvPicPr>
          <p:cNvPr id="83" name="Graphic 82" descr="Network with solid fill">
            <a:extLst>
              <a:ext uri="{FF2B5EF4-FFF2-40B4-BE49-F238E27FC236}">
                <a16:creationId xmlns:a16="http://schemas.microsoft.com/office/drawing/2014/main" id="{2EB8D89C-A871-676B-3E6F-FFDB0506AC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521817" y="2986745"/>
            <a:ext cx="512182" cy="512182"/>
          </a:xfrm>
          <a:prstGeom prst="rect">
            <a:avLst/>
          </a:prstGeom>
        </p:spPr>
      </p:pic>
      <p:sp>
        <p:nvSpPr>
          <p:cNvPr id="84" name="TextBox 83">
            <a:extLst>
              <a:ext uri="{FF2B5EF4-FFF2-40B4-BE49-F238E27FC236}">
                <a16:creationId xmlns:a16="http://schemas.microsoft.com/office/drawing/2014/main" id="{A8D2BBDA-84DB-F856-E5C8-EBD240E73DE5}"/>
              </a:ext>
            </a:extLst>
          </p:cNvPr>
          <p:cNvSpPr txBox="1"/>
          <p:nvPr/>
        </p:nvSpPr>
        <p:spPr>
          <a:xfrm>
            <a:off x="6267451" y="6215951"/>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85" name="TextBox 84">
            <a:extLst>
              <a:ext uri="{FF2B5EF4-FFF2-40B4-BE49-F238E27FC236}">
                <a16:creationId xmlns:a16="http://schemas.microsoft.com/office/drawing/2014/main" id="{13E931B4-44DC-C2D9-E2A9-7FA860DC5AEF}"/>
              </a:ext>
            </a:extLst>
          </p:cNvPr>
          <p:cNvSpPr txBox="1"/>
          <p:nvPr/>
        </p:nvSpPr>
        <p:spPr>
          <a:xfrm>
            <a:off x="2073405" y="6215951"/>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86" name="TextBox 85">
            <a:extLst>
              <a:ext uri="{FF2B5EF4-FFF2-40B4-BE49-F238E27FC236}">
                <a16:creationId xmlns:a16="http://schemas.microsoft.com/office/drawing/2014/main" id="{ECF07CFE-79A8-DA1E-3B97-E9307150831A}"/>
              </a:ext>
            </a:extLst>
          </p:cNvPr>
          <p:cNvSpPr txBox="1"/>
          <p:nvPr/>
        </p:nvSpPr>
        <p:spPr>
          <a:xfrm>
            <a:off x="10450337" y="6272516"/>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19" name="Rectangle 18">
            <a:hlinkClick r:id="rId6" action="ppaction://hlinksldjump"/>
            <a:extLst>
              <a:ext uri="{FF2B5EF4-FFF2-40B4-BE49-F238E27FC236}">
                <a16:creationId xmlns:a16="http://schemas.microsoft.com/office/drawing/2014/main" id="{4AD0E560-9CFD-667A-893E-E8DA52C49B09}"/>
              </a:ext>
            </a:extLst>
          </p:cNvPr>
          <p:cNvSpPr/>
          <p:nvPr/>
        </p:nvSpPr>
        <p:spPr>
          <a:xfrm>
            <a:off x="368290" y="259382"/>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20" name="Rectangle 19">
            <a:hlinkClick r:id="rId7" action="ppaction://hlinksldjump"/>
            <a:extLst>
              <a:ext uri="{FF2B5EF4-FFF2-40B4-BE49-F238E27FC236}">
                <a16:creationId xmlns:a16="http://schemas.microsoft.com/office/drawing/2014/main" id="{24871B46-A307-B7BD-334E-C775868A4AAE}"/>
              </a:ext>
            </a:extLst>
          </p:cNvPr>
          <p:cNvSpPr/>
          <p:nvPr/>
        </p:nvSpPr>
        <p:spPr>
          <a:xfrm>
            <a:off x="3400363" y="267405"/>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21" name="Rectangle 20">
            <a:hlinkClick r:id="rId8" action="ppaction://hlinksldjump"/>
            <a:extLst>
              <a:ext uri="{FF2B5EF4-FFF2-40B4-BE49-F238E27FC236}">
                <a16:creationId xmlns:a16="http://schemas.microsoft.com/office/drawing/2014/main" id="{DA3508B7-B186-3AA4-50EC-19664BA3DA09}"/>
              </a:ext>
            </a:extLst>
          </p:cNvPr>
          <p:cNvSpPr/>
          <p:nvPr/>
        </p:nvSpPr>
        <p:spPr>
          <a:xfrm>
            <a:off x="1912705" y="259382"/>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22" name="Rectangle 21">
            <a:hlinkClick r:id="rId9" action="ppaction://hlinksldjump"/>
            <a:extLst>
              <a:ext uri="{FF2B5EF4-FFF2-40B4-BE49-F238E27FC236}">
                <a16:creationId xmlns:a16="http://schemas.microsoft.com/office/drawing/2014/main" id="{291FBA4F-F7D8-C7B8-CB0B-B6ABA9F9E1E1}"/>
              </a:ext>
            </a:extLst>
          </p:cNvPr>
          <p:cNvSpPr/>
          <p:nvPr/>
        </p:nvSpPr>
        <p:spPr>
          <a:xfrm>
            <a:off x="5893834" y="267405"/>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23" name="Rectangle 22">
            <a:hlinkClick r:id="rId10" action="ppaction://hlinksldjump"/>
            <a:extLst>
              <a:ext uri="{FF2B5EF4-FFF2-40B4-BE49-F238E27FC236}">
                <a16:creationId xmlns:a16="http://schemas.microsoft.com/office/drawing/2014/main" id="{4C44CFB9-4E98-28BF-1412-1CC4376DE377}"/>
              </a:ext>
            </a:extLst>
          </p:cNvPr>
          <p:cNvSpPr/>
          <p:nvPr/>
        </p:nvSpPr>
        <p:spPr>
          <a:xfrm>
            <a:off x="4426129" y="267405"/>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24" name="Rectangle 23">
            <a:hlinkClick r:id="rId11" action="ppaction://hlinksldjump"/>
            <a:extLst>
              <a:ext uri="{FF2B5EF4-FFF2-40B4-BE49-F238E27FC236}">
                <a16:creationId xmlns:a16="http://schemas.microsoft.com/office/drawing/2014/main" id="{4996CA6E-B171-F47F-941E-19EFA3B83A47}"/>
              </a:ext>
            </a:extLst>
          </p:cNvPr>
          <p:cNvSpPr/>
          <p:nvPr/>
        </p:nvSpPr>
        <p:spPr>
          <a:xfrm>
            <a:off x="7116748" y="259380"/>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25" name="Rectangle 24">
            <a:hlinkClick r:id="rId12" action="ppaction://hlinksldjump"/>
            <a:extLst>
              <a:ext uri="{FF2B5EF4-FFF2-40B4-BE49-F238E27FC236}">
                <a16:creationId xmlns:a16="http://schemas.microsoft.com/office/drawing/2014/main" id="{A8E35D03-EAB7-59E8-4133-B7AE1A1B378C}"/>
              </a:ext>
            </a:extLst>
          </p:cNvPr>
          <p:cNvSpPr/>
          <p:nvPr/>
        </p:nvSpPr>
        <p:spPr>
          <a:xfrm>
            <a:off x="158001" y="2329511"/>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Filtrēt</a:t>
            </a:r>
            <a:endParaRPr lang="en-US" dirty="0">
              <a:solidFill>
                <a:schemeClr val="bg1"/>
              </a:solidFill>
            </a:endParaRPr>
          </a:p>
        </p:txBody>
      </p:sp>
      <p:pic>
        <p:nvPicPr>
          <p:cNvPr id="26" name="Graphic 25" descr="Network with solid fill">
            <a:hlinkClick r:id="rId13" action="ppaction://hlinksldjump"/>
            <a:extLst>
              <a:ext uri="{FF2B5EF4-FFF2-40B4-BE49-F238E27FC236}">
                <a16:creationId xmlns:a16="http://schemas.microsoft.com/office/drawing/2014/main" id="{8C6EC8EE-3402-962F-2814-8F53919C531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41563" y="2971800"/>
            <a:ext cx="512182" cy="512182"/>
          </a:xfrm>
          <a:prstGeom prst="rect">
            <a:avLst/>
          </a:prstGeom>
        </p:spPr>
      </p:pic>
    </p:spTree>
    <p:extLst>
      <p:ext uri="{BB962C8B-B14F-4D97-AF65-F5344CB8AC3E}">
        <p14:creationId xmlns:p14="http://schemas.microsoft.com/office/powerpoint/2010/main" val="7096321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158001"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91DDFD5-9540-C8B4-9FAD-518B2E93C6E4}"/>
              </a:ext>
            </a:extLst>
          </p:cNvPr>
          <p:cNvSpPr/>
          <p:nvPr/>
        </p:nvSpPr>
        <p:spPr>
          <a:xfrm>
            <a:off x="158001" y="1842136"/>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err="1">
                <a:solidFill>
                  <a:srgbClr val="333333"/>
                </a:solidFill>
              </a:rPr>
              <a:t>Ievadi</a:t>
            </a:r>
            <a:r>
              <a:rPr lang="en-US" dirty="0">
                <a:solidFill>
                  <a:srgbClr val="333333"/>
                </a:solidFill>
              </a:rPr>
              <a:t> </a:t>
            </a:r>
            <a:r>
              <a:rPr lang="en-US" dirty="0" err="1">
                <a:solidFill>
                  <a:srgbClr val="333333"/>
                </a:solidFill>
              </a:rPr>
              <a:t>meklējamo</a:t>
            </a:r>
            <a:r>
              <a:rPr lang="en-US" dirty="0">
                <a:solidFill>
                  <a:srgbClr val="333333"/>
                </a:solidFill>
              </a:rPr>
              <a:t>…</a:t>
            </a:r>
          </a:p>
        </p:txBody>
      </p:sp>
      <p:sp>
        <p:nvSpPr>
          <p:cNvPr id="8" name="Rectangle 7">
            <a:extLst>
              <a:ext uri="{FF2B5EF4-FFF2-40B4-BE49-F238E27FC236}">
                <a16:creationId xmlns:a16="http://schemas.microsoft.com/office/drawing/2014/main" id="{2D05A72B-35AA-B72C-2CE0-EFD4632D3AA8}"/>
              </a:ext>
            </a:extLst>
          </p:cNvPr>
          <p:cNvSpPr/>
          <p:nvPr/>
        </p:nvSpPr>
        <p:spPr>
          <a:xfrm>
            <a:off x="3351331" y="1842136"/>
            <a:ext cx="888107"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Meklēt</a:t>
            </a:r>
            <a:endParaRPr lang="en-US" dirty="0">
              <a:solidFill>
                <a:schemeClr val="bg1"/>
              </a:solidFill>
            </a:endParaRPr>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4" name="Rectangle 13">
            <a:extLst>
              <a:ext uri="{FF2B5EF4-FFF2-40B4-BE49-F238E27FC236}">
                <a16:creationId xmlns:a16="http://schemas.microsoft.com/office/drawing/2014/main" id="{6EC4F65C-6DEE-2C8E-71E6-3A190C6718BE}"/>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545432" y="3173945"/>
            <a:ext cx="2663870" cy="1753061"/>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2" name="TextBox 61">
            <a:extLst>
              <a:ext uri="{FF2B5EF4-FFF2-40B4-BE49-F238E27FC236}">
                <a16:creationId xmlns:a16="http://schemas.microsoft.com/office/drawing/2014/main" id="{9BB9C5DC-0780-2723-1229-1B848DE9CA1D}"/>
              </a:ext>
            </a:extLst>
          </p:cNvPr>
          <p:cNvSpPr txBox="1"/>
          <p:nvPr/>
        </p:nvSpPr>
        <p:spPr>
          <a:xfrm>
            <a:off x="577693"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3" name="Rectangle 62">
            <a:extLst>
              <a:ext uri="{FF2B5EF4-FFF2-40B4-BE49-F238E27FC236}">
                <a16:creationId xmlns:a16="http://schemas.microsoft.com/office/drawing/2014/main" id="{207B2912-C93F-BE4F-485F-9D1D769CDADD}"/>
              </a:ext>
            </a:extLst>
          </p:cNvPr>
          <p:cNvSpPr/>
          <p:nvPr/>
        </p:nvSpPr>
        <p:spPr>
          <a:xfrm>
            <a:off x="4323967"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a:extLst>
              <a:ext uri="{FF2B5EF4-FFF2-40B4-BE49-F238E27FC236}">
                <a16:creationId xmlns:a16="http://schemas.microsoft.com/office/drawing/2014/main" id="{BB18F9F5-FB44-BCD2-0794-1BECD8165F11}"/>
              </a:ext>
            </a:extLst>
          </p:cNvPr>
          <p:cNvGrpSpPr/>
          <p:nvPr/>
        </p:nvGrpSpPr>
        <p:grpSpPr>
          <a:xfrm>
            <a:off x="4711398" y="3173945"/>
            <a:ext cx="2663870" cy="1753061"/>
            <a:chOff x="686360" y="3634492"/>
            <a:chExt cx="1485336" cy="811444"/>
          </a:xfrm>
        </p:grpSpPr>
        <p:sp>
          <p:nvSpPr>
            <p:cNvPr id="65" name="Rectangle 64">
              <a:extLst>
                <a:ext uri="{FF2B5EF4-FFF2-40B4-BE49-F238E27FC236}">
                  <a16:creationId xmlns:a16="http://schemas.microsoft.com/office/drawing/2014/main" id="{53AB6EC3-B38F-A1F2-6B73-640A2C650EA8}"/>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F3CA435-FBC9-F605-0FFF-46499BF5CC18}"/>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id="{A21CC7D8-6EC6-A0A0-1294-FE5383BDCEFA}"/>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8" name="TextBox 67">
            <a:extLst>
              <a:ext uri="{FF2B5EF4-FFF2-40B4-BE49-F238E27FC236}">
                <a16:creationId xmlns:a16="http://schemas.microsoft.com/office/drawing/2014/main" id="{3D7DC413-50EA-8080-450F-0B0BA13AABC6}"/>
              </a:ext>
            </a:extLst>
          </p:cNvPr>
          <p:cNvSpPr txBox="1"/>
          <p:nvPr/>
        </p:nvSpPr>
        <p:spPr>
          <a:xfrm>
            <a:off x="4743659"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9" name="Rectangle 68">
            <a:extLst>
              <a:ext uri="{FF2B5EF4-FFF2-40B4-BE49-F238E27FC236}">
                <a16:creationId xmlns:a16="http://schemas.microsoft.com/office/drawing/2014/main" id="{DBE101C1-A342-60F4-92D7-C05F783378BD}"/>
              </a:ext>
            </a:extLst>
          </p:cNvPr>
          <p:cNvSpPr/>
          <p:nvPr/>
        </p:nvSpPr>
        <p:spPr>
          <a:xfrm>
            <a:off x="8453238" y="2971800"/>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5F1418AC-9CC9-3636-A65B-D2B41074A84C}"/>
              </a:ext>
            </a:extLst>
          </p:cNvPr>
          <p:cNvGrpSpPr/>
          <p:nvPr/>
        </p:nvGrpSpPr>
        <p:grpSpPr>
          <a:xfrm>
            <a:off x="8840669" y="3165924"/>
            <a:ext cx="2663870" cy="1753061"/>
            <a:chOff x="686360" y="3634492"/>
            <a:chExt cx="1485336" cy="811444"/>
          </a:xfrm>
        </p:grpSpPr>
        <p:sp>
          <p:nvSpPr>
            <p:cNvPr id="71" name="Rectangle 70">
              <a:extLst>
                <a:ext uri="{FF2B5EF4-FFF2-40B4-BE49-F238E27FC236}">
                  <a16:creationId xmlns:a16="http://schemas.microsoft.com/office/drawing/2014/main" id="{124E98DA-644C-6B71-E120-A02F12404E6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FC3FCB42-80C3-0FEB-4383-4393CF5FC463}"/>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73" name="Straight Connector 72">
              <a:extLst>
                <a:ext uri="{FF2B5EF4-FFF2-40B4-BE49-F238E27FC236}">
                  <a16:creationId xmlns:a16="http://schemas.microsoft.com/office/drawing/2014/main" id="{7CD855A8-7FFC-8A6B-1077-5485BF3A60E5}"/>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4" name="TextBox 73">
            <a:extLst>
              <a:ext uri="{FF2B5EF4-FFF2-40B4-BE49-F238E27FC236}">
                <a16:creationId xmlns:a16="http://schemas.microsoft.com/office/drawing/2014/main" id="{D59202F0-42C4-798B-A7EE-4EAC2C2821F1}"/>
              </a:ext>
            </a:extLst>
          </p:cNvPr>
          <p:cNvSpPr txBox="1"/>
          <p:nvPr/>
        </p:nvSpPr>
        <p:spPr>
          <a:xfrm>
            <a:off x="8872930" y="5173725"/>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78" name="Rectangle 77">
            <a:extLst>
              <a:ext uri="{FF2B5EF4-FFF2-40B4-BE49-F238E27FC236}">
                <a16:creationId xmlns:a16="http://schemas.microsoft.com/office/drawing/2014/main" id="{2A95E458-3092-47C7-0B85-EB46A0F8DE7D}"/>
              </a:ext>
            </a:extLst>
          </p:cNvPr>
          <p:cNvSpPr/>
          <p:nvPr/>
        </p:nvSpPr>
        <p:spPr>
          <a:xfrm>
            <a:off x="4426129" y="1251640"/>
            <a:ext cx="3183601" cy="2692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Sludinājumi</a:t>
            </a:r>
            <a:endParaRPr lang="en-US" sz="4800" dirty="0">
              <a:solidFill>
                <a:srgbClr val="333333"/>
              </a:solidFill>
            </a:endParaRPr>
          </a:p>
        </p:txBody>
      </p:sp>
      <p:pic>
        <p:nvPicPr>
          <p:cNvPr id="80" name="Graphic 79" descr="Network with solid fill">
            <a:extLst>
              <a:ext uri="{FF2B5EF4-FFF2-40B4-BE49-F238E27FC236}">
                <a16:creationId xmlns:a16="http://schemas.microsoft.com/office/drawing/2014/main" id="{30C5187B-E708-C046-AD7E-A4C2613B7BE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410710" y="2986745"/>
            <a:ext cx="512182" cy="512182"/>
          </a:xfrm>
          <a:prstGeom prst="rect">
            <a:avLst/>
          </a:prstGeom>
        </p:spPr>
      </p:pic>
      <p:pic>
        <p:nvPicPr>
          <p:cNvPr id="81" name="Graphic 80" descr="Network with solid fill">
            <a:extLst>
              <a:ext uri="{FF2B5EF4-FFF2-40B4-BE49-F238E27FC236}">
                <a16:creationId xmlns:a16="http://schemas.microsoft.com/office/drawing/2014/main" id="{8FBAF020-CE4D-BCE2-54DD-15A56A998C7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241563" y="2971800"/>
            <a:ext cx="512182" cy="512182"/>
          </a:xfrm>
          <a:prstGeom prst="rect">
            <a:avLst/>
          </a:prstGeom>
        </p:spPr>
      </p:pic>
      <p:pic>
        <p:nvPicPr>
          <p:cNvPr id="83" name="Graphic 82" descr="Network with solid fill">
            <a:extLst>
              <a:ext uri="{FF2B5EF4-FFF2-40B4-BE49-F238E27FC236}">
                <a16:creationId xmlns:a16="http://schemas.microsoft.com/office/drawing/2014/main" id="{2EB8D89C-A871-676B-3E6F-FFDB0506AC54}"/>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1521817" y="2986745"/>
            <a:ext cx="512182" cy="512182"/>
          </a:xfrm>
          <a:prstGeom prst="rect">
            <a:avLst/>
          </a:prstGeom>
        </p:spPr>
      </p:pic>
      <p:sp>
        <p:nvSpPr>
          <p:cNvPr id="84" name="TextBox 83">
            <a:extLst>
              <a:ext uri="{FF2B5EF4-FFF2-40B4-BE49-F238E27FC236}">
                <a16:creationId xmlns:a16="http://schemas.microsoft.com/office/drawing/2014/main" id="{A8D2BBDA-84DB-F856-E5C8-EBD240E73DE5}"/>
              </a:ext>
            </a:extLst>
          </p:cNvPr>
          <p:cNvSpPr txBox="1"/>
          <p:nvPr/>
        </p:nvSpPr>
        <p:spPr>
          <a:xfrm>
            <a:off x="6267451" y="6215951"/>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85" name="TextBox 84">
            <a:extLst>
              <a:ext uri="{FF2B5EF4-FFF2-40B4-BE49-F238E27FC236}">
                <a16:creationId xmlns:a16="http://schemas.microsoft.com/office/drawing/2014/main" id="{13E931B4-44DC-C2D9-E2A9-7FA860DC5AEF}"/>
              </a:ext>
            </a:extLst>
          </p:cNvPr>
          <p:cNvSpPr txBox="1"/>
          <p:nvPr/>
        </p:nvSpPr>
        <p:spPr>
          <a:xfrm>
            <a:off x="2073405" y="6215951"/>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86" name="TextBox 85">
            <a:extLst>
              <a:ext uri="{FF2B5EF4-FFF2-40B4-BE49-F238E27FC236}">
                <a16:creationId xmlns:a16="http://schemas.microsoft.com/office/drawing/2014/main" id="{ECF07CFE-79A8-DA1E-3B97-E9307150831A}"/>
              </a:ext>
            </a:extLst>
          </p:cNvPr>
          <p:cNvSpPr txBox="1"/>
          <p:nvPr/>
        </p:nvSpPr>
        <p:spPr>
          <a:xfrm>
            <a:off x="10450337" y="6272516"/>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87" name="Rectangle: Rounded Corners 86">
            <a:extLst>
              <a:ext uri="{FF2B5EF4-FFF2-40B4-BE49-F238E27FC236}">
                <a16:creationId xmlns:a16="http://schemas.microsoft.com/office/drawing/2014/main" id="{616FEF71-C443-BBB3-9DE3-7967384FAE94}"/>
              </a:ext>
            </a:extLst>
          </p:cNvPr>
          <p:cNvSpPr/>
          <p:nvPr/>
        </p:nvSpPr>
        <p:spPr>
          <a:xfrm>
            <a:off x="3241563" y="2540066"/>
            <a:ext cx="3928161" cy="633879"/>
          </a:xfrm>
          <a:prstGeom prst="round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9" name="Picture 88">
            <a:extLst>
              <a:ext uri="{FF2B5EF4-FFF2-40B4-BE49-F238E27FC236}">
                <a16:creationId xmlns:a16="http://schemas.microsoft.com/office/drawing/2014/main" id="{C5D184D0-0E70-B210-30B5-1F30DFD26B82}"/>
              </a:ext>
            </a:extLst>
          </p:cNvPr>
          <p:cNvPicPr>
            <a:picLocks noChangeAspect="1"/>
          </p:cNvPicPr>
          <p:nvPr/>
        </p:nvPicPr>
        <p:blipFill>
          <a:blip r:embed="rId5"/>
          <a:stretch>
            <a:fillRect/>
          </a:stretch>
        </p:blipFill>
        <p:spPr>
          <a:xfrm>
            <a:off x="3351331" y="2548087"/>
            <a:ext cx="3786132" cy="555574"/>
          </a:xfrm>
          <a:prstGeom prst="rect">
            <a:avLst/>
          </a:prstGeom>
        </p:spPr>
      </p:pic>
      <p:sp>
        <p:nvSpPr>
          <p:cNvPr id="2" name="Rectangle 1">
            <a:hlinkClick r:id="rId6" action="ppaction://hlinksldjump"/>
            <a:extLst>
              <a:ext uri="{FF2B5EF4-FFF2-40B4-BE49-F238E27FC236}">
                <a16:creationId xmlns:a16="http://schemas.microsoft.com/office/drawing/2014/main" id="{9E3F4E2B-8867-1C0F-41BF-0411C9B7E59E}"/>
              </a:ext>
            </a:extLst>
          </p:cNvPr>
          <p:cNvSpPr/>
          <p:nvPr/>
        </p:nvSpPr>
        <p:spPr>
          <a:xfrm>
            <a:off x="368290" y="256497"/>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3" name="Rectangle 2">
            <a:hlinkClick r:id="rId7" action="ppaction://hlinksldjump"/>
            <a:extLst>
              <a:ext uri="{FF2B5EF4-FFF2-40B4-BE49-F238E27FC236}">
                <a16:creationId xmlns:a16="http://schemas.microsoft.com/office/drawing/2014/main" id="{1B460746-BECF-4271-B669-35E426AA43DE}"/>
              </a:ext>
            </a:extLst>
          </p:cNvPr>
          <p:cNvSpPr/>
          <p:nvPr/>
        </p:nvSpPr>
        <p:spPr>
          <a:xfrm>
            <a:off x="3400363" y="264520"/>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5" name="Rectangle 4">
            <a:hlinkClick r:id="rId8" action="ppaction://hlinksldjump"/>
            <a:extLst>
              <a:ext uri="{FF2B5EF4-FFF2-40B4-BE49-F238E27FC236}">
                <a16:creationId xmlns:a16="http://schemas.microsoft.com/office/drawing/2014/main" id="{A7B9A0ED-D3DF-B287-E555-D300666F24D1}"/>
              </a:ext>
            </a:extLst>
          </p:cNvPr>
          <p:cNvSpPr/>
          <p:nvPr/>
        </p:nvSpPr>
        <p:spPr>
          <a:xfrm>
            <a:off x="1912705" y="256497"/>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0" name="Rectangle 9">
            <a:hlinkClick r:id="rId9" action="ppaction://hlinksldjump"/>
            <a:extLst>
              <a:ext uri="{FF2B5EF4-FFF2-40B4-BE49-F238E27FC236}">
                <a16:creationId xmlns:a16="http://schemas.microsoft.com/office/drawing/2014/main" id="{69E885C1-54FC-03E9-EE0F-277DB3604BF8}"/>
              </a:ext>
            </a:extLst>
          </p:cNvPr>
          <p:cNvSpPr/>
          <p:nvPr/>
        </p:nvSpPr>
        <p:spPr>
          <a:xfrm>
            <a:off x="5893834" y="264520"/>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1" name="Rectangle 10">
            <a:hlinkClick r:id="rId10" action="ppaction://hlinksldjump"/>
            <a:extLst>
              <a:ext uri="{FF2B5EF4-FFF2-40B4-BE49-F238E27FC236}">
                <a16:creationId xmlns:a16="http://schemas.microsoft.com/office/drawing/2014/main" id="{7786CC19-998E-2064-A2D9-8DB050378C87}"/>
              </a:ext>
            </a:extLst>
          </p:cNvPr>
          <p:cNvSpPr/>
          <p:nvPr/>
        </p:nvSpPr>
        <p:spPr>
          <a:xfrm>
            <a:off x="4426129" y="264520"/>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18" name="Rectangle 17">
            <a:hlinkClick r:id="rId11" action="ppaction://hlinksldjump"/>
            <a:extLst>
              <a:ext uri="{FF2B5EF4-FFF2-40B4-BE49-F238E27FC236}">
                <a16:creationId xmlns:a16="http://schemas.microsoft.com/office/drawing/2014/main" id="{197D4666-77E8-701C-4D4E-D489412BE396}"/>
              </a:ext>
            </a:extLst>
          </p:cNvPr>
          <p:cNvSpPr/>
          <p:nvPr/>
        </p:nvSpPr>
        <p:spPr>
          <a:xfrm>
            <a:off x="7116748" y="256495"/>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19" name="Rectangle 18">
            <a:hlinkClick r:id="rId12" action="ppaction://hlinksldjump"/>
            <a:extLst>
              <a:ext uri="{FF2B5EF4-FFF2-40B4-BE49-F238E27FC236}">
                <a16:creationId xmlns:a16="http://schemas.microsoft.com/office/drawing/2014/main" id="{66F29A5D-B924-F99D-B62E-D56E0FF9C68F}"/>
              </a:ext>
            </a:extLst>
          </p:cNvPr>
          <p:cNvSpPr/>
          <p:nvPr/>
        </p:nvSpPr>
        <p:spPr>
          <a:xfrm>
            <a:off x="9588758" y="251737"/>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
        <p:nvSpPr>
          <p:cNvPr id="20" name="Rectangle 19">
            <a:extLst>
              <a:ext uri="{FF2B5EF4-FFF2-40B4-BE49-F238E27FC236}">
                <a16:creationId xmlns:a16="http://schemas.microsoft.com/office/drawing/2014/main" id="{A68A798B-9738-FBCE-12E7-63E2180A1241}"/>
              </a:ext>
            </a:extLst>
          </p:cNvPr>
          <p:cNvSpPr/>
          <p:nvPr/>
        </p:nvSpPr>
        <p:spPr>
          <a:xfrm>
            <a:off x="9372600" y="231999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Pievienot</a:t>
            </a:r>
            <a:r>
              <a:rPr lang="en-US" dirty="0">
                <a:solidFill>
                  <a:schemeClr val="bg1"/>
                </a:solidFill>
              </a:rPr>
              <a:t> </a:t>
            </a:r>
            <a:r>
              <a:rPr lang="en-US" dirty="0" err="1">
                <a:solidFill>
                  <a:schemeClr val="bg1"/>
                </a:solidFill>
              </a:rPr>
              <a:t>sludinājumu</a:t>
            </a:r>
            <a:endParaRPr lang="en-US" dirty="0">
              <a:solidFill>
                <a:schemeClr val="bg1"/>
              </a:solidFill>
            </a:endParaRPr>
          </a:p>
        </p:txBody>
      </p:sp>
      <p:sp>
        <p:nvSpPr>
          <p:cNvPr id="21" name="Rectangle 20">
            <a:hlinkClick r:id="rId13" action="ppaction://hlinksldjump"/>
            <a:extLst>
              <a:ext uri="{FF2B5EF4-FFF2-40B4-BE49-F238E27FC236}">
                <a16:creationId xmlns:a16="http://schemas.microsoft.com/office/drawing/2014/main" id="{A78DB2BB-D837-DA13-998F-4A45A21D23D6}"/>
              </a:ext>
            </a:extLst>
          </p:cNvPr>
          <p:cNvSpPr/>
          <p:nvPr/>
        </p:nvSpPr>
        <p:spPr>
          <a:xfrm>
            <a:off x="158001" y="2329511"/>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Filtrēt</a:t>
            </a:r>
            <a:endParaRPr lang="en-US" dirty="0">
              <a:solidFill>
                <a:schemeClr val="bg1"/>
              </a:solidFill>
            </a:endParaRPr>
          </a:p>
        </p:txBody>
      </p:sp>
    </p:spTree>
    <p:extLst>
      <p:ext uri="{BB962C8B-B14F-4D97-AF65-F5344CB8AC3E}">
        <p14:creationId xmlns:p14="http://schemas.microsoft.com/office/powerpoint/2010/main" val="1639350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158001"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891DDFD5-9540-C8B4-9FAD-518B2E93C6E4}"/>
              </a:ext>
            </a:extLst>
          </p:cNvPr>
          <p:cNvSpPr/>
          <p:nvPr/>
        </p:nvSpPr>
        <p:spPr>
          <a:xfrm>
            <a:off x="158001" y="1842136"/>
            <a:ext cx="2999873" cy="352926"/>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dirty="0" err="1">
                <a:solidFill>
                  <a:srgbClr val="333333"/>
                </a:solidFill>
              </a:rPr>
              <a:t>Ievadi</a:t>
            </a:r>
            <a:r>
              <a:rPr lang="en-US" dirty="0">
                <a:solidFill>
                  <a:srgbClr val="333333"/>
                </a:solidFill>
              </a:rPr>
              <a:t> </a:t>
            </a:r>
            <a:r>
              <a:rPr lang="en-US" dirty="0" err="1">
                <a:solidFill>
                  <a:srgbClr val="333333"/>
                </a:solidFill>
              </a:rPr>
              <a:t>meklējamo</a:t>
            </a:r>
            <a:r>
              <a:rPr lang="en-US" dirty="0">
                <a:solidFill>
                  <a:srgbClr val="333333"/>
                </a:solidFill>
              </a:rPr>
              <a:t>…</a:t>
            </a:r>
          </a:p>
        </p:txBody>
      </p:sp>
      <p:sp>
        <p:nvSpPr>
          <p:cNvPr id="7" name="Rectangle 6">
            <a:hlinkClick r:id="rId2" action="ppaction://hlinksldjump"/>
            <a:extLst>
              <a:ext uri="{FF2B5EF4-FFF2-40B4-BE49-F238E27FC236}">
                <a16:creationId xmlns:a16="http://schemas.microsoft.com/office/drawing/2014/main" id="{EB50DE1C-F6AD-2889-E30C-AEFEAF1ECAE0}"/>
              </a:ext>
            </a:extLst>
          </p:cNvPr>
          <p:cNvSpPr/>
          <p:nvPr/>
        </p:nvSpPr>
        <p:spPr>
          <a:xfrm>
            <a:off x="158000" y="2329511"/>
            <a:ext cx="1156449" cy="395570"/>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Nef</a:t>
            </a:r>
            <a:r>
              <a:rPr lang="en-US" dirty="0" err="1">
                <a:solidFill>
                  <a:schemeClr val="bg1"/>
                </a:solidFill>
              </a:rPr>
              <a:t>iltrēt</a:t>
            </a:r>
            <a:endParaRPr lang="en-US" dirty="0">
              <a:solidFill>
                <a:schemeClr val="bg1"/>
              </a:solidFill>
            </a:endParaRPr>
          </a:p>
        </p:txBody>
      </p:sp>
      <p:sp>
        <p:nvSpPr>
          <p:cNvPr id="8" name="Rectangle 7">
            <a:extLst>
              <a:ext uri="{FF2B5EF4-FFF2-40B4-BE49-F238E27FC236}">
                <a16:creationId xmlns:a16="http://schemas.microsoft.com/office/drawing/2014/main" id="{2D05A72B-35AA-B72C-2CE0-EFD4632D3AA8}"/>
              </a:ext>
            </a:extLst>
          </p:cNvPr>
          <p:cNvSpPr/>
          <p:nvPr/>
        </p:nvSpPr>
        <p:spPr>
          <a:xfrm>
            <a:off x="3351331" y="1842136"/>
            <a:ext cx="888107"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Meklēt</a:t>
            </a:r>
            <a:endParaRPr lang="en-US" dirty="0">
              <a:solidFill>
                <a:schemeClr val="bg1"/>
              </a:solidFill>
            </a:endParaRPr>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545432" y="3173945"/>
            <a:ext cx="2663870" cy="1753061"/>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2" name="TextBox 61">
            <a:extLst>
              <a:ext uri="{FF2B5EF4-FFF2-40B4-BE49-F238E27FC236}">
                <a16:creationId xmlns:a16="http://schemas.microsoft.com/office/drawing/2014/main" id="{9BB9C5DC-0780-2723-1229-1B848DE9CA1D}"/>
              </a:ext>
            </a:extLst>
          </p:cNvPr>
          <p:cNvSpPr txBox="1"/>
          <p:nvPr/>
        </p:nvSpPr>
        <p:spPr>
          <a:xfrm>
            <a:off x="577693"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3" name="Rectangle 62">
            <a:extLst>
              <a:ext uri="{FF2B5EF4-FFF2-40B4-BE49-F238E27FC236}">
                <a16:creationId xmlns:a16="http://schemas.microsoft.com/office/drawing/2014/main" id="{207B2912-C93F-BE4F-485F-9D1D769CDADD}"/>
              </a:ext>
            </a:extLst>
          </p:cNvPr>
          <p:cNvSpPr/>
          <p:nvPr/>
        </p:nvSpPr>
        <p:spPr>
          <a:xfrm>
            <a:off x="4323967"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a:extLst>
              <a:ext uri="{FF2B5EF4-FFF2-40B4-BE49-F238E27FC236}">
                <a16:creationId xmlns:a16="http://schemas.microsoft.com/office/drawing/2014/main" id="{BB18F9F5-FB44-BCD2-0794-1BECD8165F11}"/>
              </a:ext>
            </a:extLst>
          </p:cNvPr>
          <p:cNvGrpSpPr/>
          <p:nvPr/>
        </p:nvGrpSpPr>
        <p:grpSpPr>
          <a:xfrm>
            <a:off x="4711398" y="3173945"/>
            <a:ext cx="2663870" cy="1753061"/>
            <a:chOff x="686360" y="3634492"/>
            <a:chExt cx="1485336" cy="811444"/>
          </a:xfrm>
        </p:grpSpPr>
        <p:sp>
          <p:nvSpPr>
            <p:cNvPr id="65" name="Rectangle 64">
              <a:extLst>
                <a:ext uri="{FF2B5EF4-FFF2-40B4-BE49-F238E27FC236}">
                  <a16:creationId xmlns:a16="http://schemas.microsoft.com/office/drawing/2014/main" id="{53AB6EC3-B38F-A1F2-6B73-640A2C650EA8}"/>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F3CA435-FBC9-F605-0FFF-46499BF5CC18}"/>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id="{A21CC7D8-6EC6-A0A0-1294-FE5383BDCEFA}"/>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8" name="TextBox 67">
            <a:extLst>
              <a:ext uri="{FF2B5EF4-FFF2-40B4-BE49-F238E27FC236}">
                <a16:creationId xmlns:a16="http://schemas.microsoft.com/office/drawing/2014/main" id="{3D7DC413-50EA-8080-450F-0B0BA13AABC6}"/>
              </a:ext>
            </a:extLst>
          </p:cNvPr>
          <p:cNvSpPr txBox="1"/>
          <p:nvPr/>
        </p:nvSpPr>
        <p:spPr>
          <a:xfrm>
            <a:off x="4743659" y="5181746"/>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69" name="Rectangle 68">
            <a:extLst>
              <a:ext uri="{FF2B5EF4-FFF2-40B4-BE49-F238E27FC236}">
                <a16:creationId xmlns:a16="http://schemas.microsoft.com/office/drawing/2014/main" id="{DBE101C1-A342-60F4-92D7-C05F783378BD}"/>
              </a:ext>
            </a:extLst>
          </p:cNvPr>
          <p:cNvSpPr/>
          <p:nvPr/>
        </p:nvSpPr>
        <p:spPr>
          <a:xfrm>
            <a:off x="8453238" y="2971800"/>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5F1418AC-9CC9-3636-A65B-D2B41074A84C}"/>
              </a:ext>
            </a:extLst>
          </p:cNvPr>
          <p:cNvGrpSpPr/>
          <p:nvPr/>
        </p:nvGrpSpPr>
        <p:grpSpPr>
          <a:xfrm>
            <a:off x="8840669" y="3165924"/>
            <a:ext cx="2663870" cy="1753061"/>
            <a:chOff x="686360" y="3634492"/>
            <a:chExt cx="1485336" cy="811444"/>
          </a:xfrm>
        </p:grpSpPr>
        <p:sp>
          <p:nvSpPr>
            <p:cNvPr id="71" name="Rectangle 70">
              <a:extLst>
                <a:ext uri="{FF2B5EF4-FFF2-40B4-BE49-F238E27FC236}">
                  <a16:creationId xmlns:a16="http://schemas.microsoft.com/office/drawing/2014/main" id="{124E98DA-644C-6B71-E120-A02F12404E6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FC3FCB42-80C3-0FEB-4383-4393CF5FC463}"/>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73" name="Straight Connector 72">
              <a:extLst>
                <a:ext uri="{FF2B5EF4-FFF2-40B4-BE49-F238E27FC236}">
                  <a16:creationId xmlns:a16="http://schemas.microsoft.com/office/drawing/2014/main" id="{7CD855A8-7FFC-8A6B-1077-5485BF3A60E5}"/>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4" name="TextBox 73">
            <a:extLst>
              <a:ext uri="{FF2B5EF4-FFF2-40B4-BE49-F238E27FC236}">
                <a16:creationId xmlns:a16="http://schemas.microsoft.com/office/drawing/2014/main" id="{D59202F0-42C4-798B-A7EE-4EAC2C2821F1}"/>
              </a:ext>
            </a:extLst>
          </p:cNvPr>
          <p:cNvSpPr txBox="1"/>
          <p:nvPr/>
        </p:nvSpPr>
        <p:spPr>
          <a:xfrm>
            <a:off x="8872930" y="5173725"/>
            <a:ext cx="2622618" cy="923330"/>
          </a:xfrm>
          <a:prstGeom prst="rect">
            <a:avLst/>
          </a:prstGeom>
          <a:noFill/>
        </p:spPr>
        <p:txBody>
          <a:bodyPr wrap="square" rtlCol="0">
            <a:spAutoFit/>
          </a:bodyPr>
          <a:lstStyle/>
          <a:p>
            <a:r>
              <a:rPr lang="en-US" dirty="0" err="1">
                <a:solidFill>
                  <a:srgbClr val="333333"/>
                </a:solidFill>
              </a:rPr>
              <a:t>Apraksts</a:t>
            </a:r>
            <a:r>
              <a:rPr lang="en-US" dirty="0">
                <a:solidFill>
                  <a:srgbClr val="333333"/>
                </a:solidFill>
              </a:rPr>
              <a:t>:</a:t>
            </a:r>
          </a:p>
          <a:p>
            <a:r>
              <a:rPr lang="en-US" dirty="0">
                <a:solidFill>
                  <a:srgbClr val="333333"/>
                </a:solidFill>
              </a:rPr>
              <a:t>Cena:</a:t>
            </a:r>
          </a:p>
          <a:p>
            <a:r>
              <a:rPr lang="en-US" dirty="0" err="1">
                <a:solidFill>
                  <a:srgbClr val="333333"/>
                </a:solidFill>
              </a:rPr>
              <a:t>Specifikācija</a:t>
            </a:r>
            <a:endParaRPr lang="en-US" dirty="0">
              <a:solidFill>
                <a:srgbClr val="333333"/>
              </a:solidFill>
            </a:endParaRPr>
          </a:p>
        </p:txBody>
      </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78" name="Rectangle 77">
            <a:extLst>
              <a:ext uri="{FF2B5EF4-FFF2-40B4-BE49-F238E27FC236}">
                <a16:creationId xmlns:a16="http://schemas.microsoft.com/office/drawing/2014/main" id="{2A95E458-3092-47C7-0B85-EB46A0F8DE7D}"/>
              </a:ext>
            </a:extLst>
          </p:cNvPr>
          <p:cNvSpPr/>
          <p:nvPr/>
        </p:nvSpPr>
        <p:spPr>
          <a:xfrm>
            <a:off x="4426129" y="1251640"/>
            <a:ext cx="3183601" cy="2692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Sludinājumi</a:t>
            </a:r>
            <a:endParaRPr lang="en-US" sz="4800" dirty="0">
              <a:solidFill>
                <a:srgbClr val="333333"/>
              </a:solidFill>
            </a:endParaRPr>
          </a:p>
        </p:txBody>
      </p:sp>
      <p:pic>
        <p:nvPicPr>
          <p:cNvPr id="80" name="Graphic 79" descr="Network with solid fill">
            <a:extLst>
              <a:ext uri="{FF2B5EF4-FFF2-40B4-BE49-F238E27FC236}">
                <a16:creationId xmlns:a16="http://schemas.microsoft.com/office/drawing/2014/main" id="{30C5187B-E708-C046-AD7E-A4C2613B7BE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10710" y="2986745"/>
            <a:ext cx="512182" cy="512182"/>
          </a:xfrm>
          <a:prstGeom prst="rect">
            <a:avLst/>
          </a:prstGeom>
        </p:spPr>
      </p:pic>
      <p:pic>
        <p:nvPicPr>
          <p:cNvPr id="83" name="Graphic 82" descr="Network with solid fill">
            <a:extLst>
              <a:ext uri="{FF2B5EF4-FFF2-40B4-BE49-F238E27FC236}">
                <a16:creationId xmlns:a16="http://schemas.microsoft.com/office/drawing/2014/main" id="{2EB8D89C-A871-676B-3E6F-FFDB0506AC5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521817" y="2986745"/>
            <a:ext cx="512182" cy="512182"/>
          </a:xfrm>
          <a:prstGeom prst="rect">
            <a:avLst/>
          </a:prstGeom>
        </p:spPr>
      </p:pic>
      <p:sp>
        <p:nvSpPr>
          <p:cNvPr id="84" name="TextBox 83">
            <a:extLst>
              <a:ext uri="{FF2B5EF4-FFF2-40B4-BE49-F238E27FC236}">
                <a16:creationId xmlns:a16="http://schemas.microsoft.com/office/drawing/2014/main" id="{A8D2BBDA-84DB-F856-E5C8-EBD240E73DE5}"/>
              </a:ext>
            </a:extLst>
          </p:cNvPr>
          <p:cNvSpPr txBox="1"/>
          <p:nvPr/>
        </p:nvSpPr>
        <p:spPr>
          <a:xfrm>
            <a:off x="6267451" y="6215951"/>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85" name="TextBox 84">
            <a:extLst>
              <a:ext uri="{FF2B5EF4-FFF2-40B4-BE49-F238E27FC236}">
                <a16:creationId xmlns:a16="http://schemas.microsoft.com/office/drawing/2014/main" id="{13E931B4-44DC-C2D9-E2A9-7FA860DC5AEF}"/>
              </a:ext>
            </a:extLst>
          </p:cNvPr>
          <p:cNvSpPr txBox="1"/>
          <p:nvPr/>
        </p:nvSpPr>
        <p:spPr>
          <a:xfrm>
            <a:off x="2073405" y="6215951"/>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86" name="TextBox 85">
            <a:extLst>
              <a:ext uri="{FF2B5EF4-FFF2-40B4-BE49-F238E27FC236}">
                <a16:creationId xmlns:a16="http://schemas.microsoft.com/office/drawing/2014/main" id="{ECF07CFE-79A8-DA1E-3B97-E9307150831A}"/>
              </a:ext>
            </a:extLst>
          </p:cNvPr>
          <p:cNvSpPr txBox="1"/>
          <p:nvPr/>
        </p:nvSpPr>
        <p:spPr>
          <a:xfrm>
            <a:off x="10450337" y="6272516"/>
            <a:ext cx="1680340" cy="369332"/>
          </a:xfrm>
          <a:prstGeom prst="rect">
            <a:avLst/>
          </a:prstGeom>
          <a:noFill/>
        </p:spPr>
        <p:txBody>
          <a:bodyPr wrap="square" rtlCol="0">
            <a:spAutoFit/>
          </a:bodyPr>
          <a:lstStyle/>
          <a:p>
            <a:r>
              <a:rPr lang="lv-LV" dirty="0">
                <a:solidFill>
                  <a:srgbClr val="333333"/>
                </a:solidFill>
              </a:rPr>
              <a:t>Pārdevējs 4,5/5</a:t>
            </a:r>
            <a:endParaRPr lang="en-US" dirty="0">
              <a:solidFill>
                <a:srgbClr val="333333"/>
              </a:solidFill>
            </a:endParaRPr>
          </a:p>
        </p:txBody>
      </p:sp>
      <p:sp>
        <p:nvSpPr>
          <p:cNvPr id="2" name="Rectangle 1">
            <a:extLst>
              <a:ext uri="{FF2B5EF4-FFF2-40B4-BE49-F238E27FC236}">
                <a16:creationId xmlns:a16="http://schemas.microsoft.com/office/drawing/2014/main" id="{62AE5825-41FD-A29C-7182-4DAF297A136A}"/>
              </a:ext>
            </a:extLst>
          </p:cNvPr>
          <p:cNvSpPr/>
          <p:nvPr/>
        </p:nvSpPr>
        <p:spPr>
          <a:xfrm>
            <a:off x="1504320" y="2329511"/>
            <a:ext cx="1156449" cy="395570"/>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Marka</a:t>
            </a:r>
            <a:endParaRPr lang="en-US" dirty="0">
              <a:solidFill>
                <a:schemeClr val="bg1"/>
              </a:solidFill>
            </a:endParaRPr>
          </a:p>
        </p:txBody>
      </p:sp>
      <p:sp>
        <p:nvSpPr>
          <p:cNvPr id="3" name="Rectangle 2">
            <a:extLst>
              <a:ext uri="{FF2B5EF4-FFF2-40B4-BE49-F238E27FC236}">
                <a16:creationId xmlns:a16="http://schemas.microsoft.com/office/drawing/2014/main" id="{5F9A01BD-A31A-1055-3B51-301EB6A17C5F}"/>
              </a:ext>
            </a:extLst>
          </p:cNvPr>
          <p:cNvSpPr/>
          <p:nvPr/>
        </p:nvSpPr>
        <p:spPr>
          <a:xfrm>
            <a:off x="2851534" y="2329511"/>
            <a:ext cx="1156449" cy="395570"/>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Modelis</a:t>
            </a:r>
            <a:endParaRPr lang="en-US" dirty="0">
              <a:solidFill>
                <a:schemeClr val="bg1"/>
              </a:solidFill>
            </a:endParaRPr>
          </a:p>
        </p:txBody>
      </p:sp>
      <p:sp>
        <p:nvSpPr>
          <p:cNvPr id="5" name="Rectangle 4">
            <a:extLst>
              <a:ext uri="{FF2B5EF4-FFF2-40B4-BE49-F238E27FC236}">
                <a16:creationId xmlns:a16="http://schemas.microsoft.com/office/drawing/2014/main" id="{19BE23FF-1234-3B4C-7578-920110249418}"/>
              </a:ext>
            </a:extLst>
          </p:cNvPr>
          <p:cNvSpPr/>
          <p:nvPr/>
        </p:nvSpPr>
        <p:spPr>
          <a:xfrm>
            <a:off x="4174424" y="2329511"/>
            <a:ext cx="1156449" cy="395570"/>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cena</a:t>
            </a:r>
            <a:endParaRPr lang="en-US" dirty="0">
              <a:solidFill>
                <a:schemeClr val="bg1"/>
              </a:solidFill>
            </a:endParaRPr>
          </a:p>
        </p:txBody>
      </p:sp>
      <p:sp>
        <p:nvSpPr>
          <p:cNvPr id="10" name="Rectangle 9">
            <a:extLst>
              <a:ext uri="{FF2B5EF4-FFF2-40B4-BE49-F238E27FC236}">
                <a16:creationId xmlns:a16="http://schemas.microsoft.com/office/drawing/2014/main" id="{9392B358-1C08-1A4D-BA6C-B5553233DF07}"/>
              </a:ext>
            </a:extLst>
          </p:cNvPr>
          <p:cNvSpPr/>
          <p:nvPr/>
        </p:nvSpPr>
        <p:spPr>
          <a:xfrm>
            <a:off x="5496553" y="2329511"/>
            <a:ext cx="1364576" cy="395570"/>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nobraukums</a:t>
            </a:r>
            <a:endParaRPr lang="en-US" dirty="0">
              <a:solidFill>
                <a:schemeClr val="bg1"/>
              </a:solidFill>
            </a:endParaRPr>
          </a:p>
        </p:txBody>
      </p:sp>
      <p:sp>
        <p:nvSpPr>
          <p:cNvPr id="11" name="Rectangle 10">
            <a:extLst>
              <a:ext uri="{FF2B5EF4-FFF2-40B4-BE49-F238E27FC236}">
                <a16:creationId xmlns:a16="http://schemas.microsoft.com/office/drawing/2014/main" id="{459838E7-E512-4711-198E-4DCCE6AA9026}"/>
              </a:ext>
            </a:extLst>
          </p:cNvPr>
          <p:cNvSpPr/>
          <p:nvPr/>
        </p:nvSpPr>
        <p:spPr>
          <a:xfrm>
            <a:off x="7031505" y="2329511"/>
            <a:ext cx="1156449" cy="395570"/>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Degviela</a:t>
            </a:r>
            <a:endParaRPr lang="en-US" dirty="0">
              <a:solidFill>
                <a:schemeClr val="bg1"/>
              </a:solidFill>
            </a:endParaRPr>
          </a:p>
        </p:txBody>
      </p:sp>
      <p:sp>
        <p:nvSpPr>
          <p:cNvPr id="18" name="Rectangle 17">
            <a:hlinkClick r:id="rId2" action="ppaction://hlinksldjump"/>
            <a:extLst>
              <a:ext uri="{FF2B5EF4-FFF2-40B4-BE49-F238E27FC236}">
                <a16:creationId xmlns:a16="http://schemas.microsoft.com/office/drawing/2014/main" id="{A3C2C5D7-7B2D-5F82-F343-114EE0E5714B}"/>
              </a:ext>
            </a:extLst>
          </p:cNvPr>
          <p:cNvSpPr/>
          <p:nvPr/>
        </p:nvSpPr>
        <p:spPr>
          <a:xfrm>
            <a:off x="363124" y="271617"/>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9" name="Rectangle 18">
            <a:hlinkClick r:id="rId6" action="ppaction://hlinksldjump"/>
            <a:extLst>
              <a:ext uri="{FF2B5EF4-FFF2-40B4-BE49-F238E27FC236}">
                <a16:creationId xmlns:a16="http://schemas.microsoft.com/office/drawing/2014/main" id="{985AADB8-5E5B-F2BA-9374-B08C5A18A01A}"/>
              </a:ext>
            </a:extLst>
          </p:cNvPr>
          <p:cNvSpPr/>
          <p:nvPr/>
        </p:nvSpPr>
        <p:spPr>
          <a:xfrm>
            <a:off x="3395197" y="279640"/>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20" name="Rectangle 19">
            <a:hlinkClick r:id="rId7" action="ppaction://hlinksldjump"/>
            <a:extLst>
              <a:ext uri="{FF2B5EF4-FFF2-40B4-BE49-F238E27FC236}">
                <a16:creationId xmlns:a16="http://schemas.microsoft.com/office/drawing/2014/main" id="{C0F2C909-6E10-E501-B61B-14FE1E4E1957}"/>
              </a:ext>
            </a:extLst>
          </p:cNvPr>
          <p:cNvSpPr/>
          <p:nvPr/>
        </p:nvSpPr>
        <p:spPr>
          <a:xfrm>
            <a:off x="1907539" y="271617"/>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21" name="Rectangle 20">
            <a:hlinkClick r:id="rId8" action="ppaction://hlinksldjump"/>
            <a:extLst>
              <a:ext uri="{FF2B5EF4-FFF2-40B4-BE49-F238E27FC236}">
                <a16:creationId xmlns:a16="http://schemas.microsoft.com/office/drawing/2014/main" id="{9BE08208-1ABB-86E4-A8CF-21056C7FD18A}"/>
              </a:ext>
            </a:extLst>
          </p:cNvPr>
          <p:cNvSpPr/>
          <p:nvPr/>
        </p:nvSpPr>
        <p:spPr>
          <a:xfrm>
            <a:off x="5888668" y="279640"/>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22" name="Rectangle 21">
            <a:hlinkClick r:id="rId9" action="ppaction://hlinksldjump"/>
            <a:extLst>
              <a:ext uri="{FF2B5EF4-FFF2-40B4-BE49-F238E27FC236}">
                <a16:creationId xmlns:a16="http://schemas.microsoft.com/office/drawing/2014/main" id="{68F26524-195B-1EC7-6DC6-8027C2F8708E}"/>
              </a:ext>
            </a:extLst>
          </p:cNvPr>
          <p:cNvSpPr/>
          <p:nvPr/>
        </p:nvSpPr>
        <p:spPr>
          <a:xfrm>
            <a:off x="4420963" y="279640"/>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23" name="Rectangle 22">
            <a:hlinkClick r:id="rId10" action="ppaction://hlinksldjump"/>
            <a:extLst>
              <a:ext uri="{FF2B5EF4-FFF2-40B4-BE49-F238E27FC236}">
                <a16:creationId xmlns:a16="http://schemas.microsoft.com/office/drawing/2014/main" id="{51D8A963-3FE9-A77D-F5EA-DA9C3F4A2133}"/>
              </a:ext>
            </a:extLst>
          </p:cNvPr>
          <p:cNvSpPr/>
          <p:nvPr/>
        </p:nvSpPr>
        <p:spPr>
          <a:xfrm>
            <a:off x="7111582" y="271615"/>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24" name="Rectangle 23">
            <a:hlinkClick r:id="rId11" action="ppaction://hlinksldjump"/>
            <a:extLst>
              <a:ext uri="{FF2B5EF4-FFF2-40B4-BE49-F238E27FC236}">
                <a16:creationId xmlns:a16="http://schemas.microsoft.com/office/drawing/2014/main" id="{E48EF921-659E-FA1C-5CFD-758244565C4D}"/>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
        <p:nvSpPr>
          <p:cNvPr id="25" name="Rectangle 24">
            <a:extLst>
              <a:ext uri="{FF2B5EF4-FFF2-40B4-BE49-F238E27FC236}">
                <a16:creationId xmlns:a16="http://schemas.microsoft.com/office/drawing/2014/main" id="{7BA69343-8531-585D-42F7-5035B2C952A8}"/>
              </a:ext>
            </a:extLst>
          </p:cNvPr>
          <p:cNvSpPr/>
          <p:nvPr/>
        </p:nvSpPr>
        <p:spPr>
          <a:xfrm>
            <a:off x="9372600" y="231999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Pievienot</a:t>
            </a:r>
            <a:r>
              <a:rPr lang="en-US" dirty="0">
                <a:solidFill>
                  <a:schemeClr val="bg1"/>
                </a:solidFill>
              </a:rPr>
              <a:t> </a:t>
            </a:r>
            <a:r>
              <a:rPr lang="en-US" dirty="0" err="1">
                <a:solidFill>
                  <a:schemeClr val="bg1"/>
                </a:solidFill>
              </a:rPr>
              <a:t>sludinājumu</a:t>
            </a:r>
            <a:endParaRPr lang="en-US" dirty="0">
              <a:solidFill>
                <a:schemeClr val="bg1"/>
              </a:solidFill>
            </a:endParaRPr>
          </a:p>
        </p:txBody>
      </p:sp>
      <p:pic>
        <p:nvPicPr>
          <p:cNvPr id="26" name="Graphic 25" descr="Network with solid fill">
            <a:hlinkClick r:id="rId12" action="ppaction://hlinksldjump"/>
            <a:extLst>
              <a:ext uri="{FF2B5EF4-FFF2-40B4-BE49-F238E27FC236}">
                <a16:creationId xmlns:a16="http://schemas.microsoft.com/office/drawing/2014/main" id="{AA38F3D3-76A7-3FF8-1597-74C69980420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41563" y="2971800"/>
            <a:ext cx="512182" cy="512182"/>
          </a:xfrm>
          <a:prstGeom prst="rect">
            <a:avLst/>
          </a:prstGeom>
        </p:spPr>
      </p:pic>
    </p:spTree>
    <p:extLst>
      <p:ext uri="{BB962C8B-B14F-4D97-AF65-F5344CB8AC3E}">
        <p14:creationId xmlns:p14="http://schemas.microsoft.com/office/powerpoint/2010/main" val="1415912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158001"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hlinkClick r:id="rId2" action="ppaction://hlinksldjump"/>
            <a:extLst>
              <a:ext uri="{FF2B5EF4-FFF2-40B4-BE49-F238E27FC236}">
                <a16:creationId xmlns:a16="http://schemas.microsoft.com/office/drawing/2014/main" id="{66DED37B-E639-6AA6-3BA6-22EF778486B3}"/>
              </a:ext>
            </a:extLst>
          </p:cNvPr>
          <p:cNvSpPr/>
          <p:nvPr/>
        </p:nvSpPr>
        <p:spPr>
          <a:xfrm>
            <a:off x="9372600" y="231999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Atstāt atsauksmi</a:t>
            </a:r>
            <a:endParaRPr lang="en-US" dirty="0">
              <a:solidFill>
                <a:schemeClr val="bg1"/>
              </a:solidFill>
            </a:endParaRPr>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545432" y="3173945"/>
            <a:ext cx="2663870" cy="1753061"/>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2" name="TextBox 61">
            <a:extLst>
              <a:ext uri="{FF2B5EF4-FFF2-40B4-BE49-F238E27FC236}">
                <a16:creationId xmlns:a16="http://schemas.microsoft.com/office/drawing/2014/main" id="{9BB9C5DC-0780-2723-1229-1B848DE9CA1D}"/>
              </a:ext>
            </a:extLst>
          </p:cNvPr>
          <p:cNvSpPr txBox="1"/>
          <p:nvPr/>
        </p:nvSpPr>
        <p:spPr>
          <a:xfrm>
            <a:off x="566058" y="5061232"/>
            <a:ext cx="2622618" cy="923330"/>
          </a:xfrm>
          <a:prstGeom prst="rect">
            <a:avLst/>
          </a:prstGeom>
          <a:noFill/>
        </p:spPr>
        <p:txBody>
          <a:bodyPr wrap="square" rtlCol="0">
            <a:spAutoFit/>
          </a:bodyPr>
          <a:lstStyle/>
          <a:p>
            <a:r>
              <a:rPr lang="en-US" dirty="0">
                <a:solidFill>
                  <a:srgbClr val="333333"/>
                </a:solidFill>
              </a:rPr>
              <a:t>A</a:t>
            </a:r>
            <a:r>
              <a:rPr lang="lv-LV" dirty="0">
                <a:solidFill>
                  <a:srgbClr val="333333"/>
                </a:solidFill>
              </a:rPr>
              <a:t>tsauksme</a:t>
            </a:r>
          </a:p>
          <a:p>
            <a:r>
              <a:rPr lang="lv-LV" dirty="0">
                <a:solidFill>
                  <a:srgbClr val="333333"/>
                </a:solidFill>
              </a:rPr>
              <a:t>Pārdevējs:</a:t>
            </a:r>
          </a:p>
          <a:p>
            <a:r>
              <a:rPr lang="lv-LV" dirty="0">
                <a:solidFill>
                  <a:srgbClr val="333333"/>
                </a:solidFill>
              </a:rPr>
              <a:t>Reitings:</a:t>
            </a:r>
            <a:endParaRPr lang="en-US" dirty="0">
              <a:solidFill>
                <a:srgbClr val="333333"/>
              </a:solidFill>
            </a:endParaRPr>
          </a:p>
        </p:txBody>
      </p:sp>
      <p:sp>
        <p:nvSpPr>
          <p:cNvPr id="63" name="Rectangle 62">
            <a:extLst>
              <a:ext uri="{FF2B5EF4-FFF2-40B4-BE49-F238E27FC236}">
                <a16:creationId xmlns:a16="http://schemas.microsoft.com/office/drawing/2014/main" id="{207B2912-C93F-BE4F-485F-9D1D769CDADD}"/>
              </a:ext>
            </a:extLst>
          </p:cNvPr>
          <p:cNvSpPr/>
          <p:nvPr/>
        </p:nvSpPr>
        <p:spPr>
          <a:xfrm>
            <a:off x="4323967"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a:extLst>
              <a:ext uri="{FF2B5EF4-FFF2-40B4-BE49-F238E27FC236}">
                <a16:creationId xmlns:a16="http://schemas.microsoft.com/office/drawing/2014/main" id="{BB18F9F5-FB44-BCD2-0794-1BECD8165F11}"/>
              </a:ext>
            </a:extLst>
          </p:cNvPr>
          <p:cNvGrpSpPr/>
          <p:nvPr/>
        </p:nvGrpSpPr>
        <p:grpSpPr>
          <a:xfrm>
            <a:off x="4711398" y="3173945"/>
            <a:ext cx="2663870" cy="1753061"/>
            <a:chOff x="686360" y="3634492"/>
            <a:chExt cx="1485336" cy="811444"/>
          </a:xfrm>
        </p:grpSpPr>
        <p:sp>
          <p:nvSpPr>
            <p:cNvPr id="65" name="Rectangle 64">
              <a:extLst>
                <a:ext uri="{FF2B5EF4-FFF2-40B4-BE49-F238E27FC236}">
                  <a16:creationId xmlns:a16="http://schemas.microsoft.com/office/drawing/2014/main" id="{53AB6EC3-B38F-A1F2-6B73-640A2C650EA8}"/>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F3CA435-FBC9-F605-0FFF-46499BF5CC18}"/>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id="{A21CC7D8-6EC6-A0A0-1294-FE5383BDCEFA}"/>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9" name="Rectangle 68">
            <a:extLst>
              <a:ext uri="{FF2B5EF4-FFF2-40B4-BE49-F238E27FC236}">
                <a16:creationId xmlns:a16="http://schemas.microsoft.com/office/drawing/2014/main" id="{DBE101C1-A342-60F4-92D7-C05F783378BD}"/>
              </a:ext>
            </a:extLst>
          </p:cNvPr>
          <p:cNvSpPr/>
          <p:nvPr/>
        </p:nvSpPr>
        <p:spPr>
          <a:xfrm>
            <a:off x="8453238" y="2971800"/>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5F1418AC-9CC9-3636-A65B-D2B41074A84C}"/>
              </a:ext>
            </a:extLst>
          </p:cNvPr>
          <p:cNvGrpSpPr/>
          <p:nvPr/>
        </p:nvGrpSpPr>
        <p:grpSpPr>
          <a:xfrm>
            <a:off x="8840669" y="3165924"/>
            <a:ext cx="2663870" cy="1753061"/>
            <a:chOff x="686360" y="3634492"/>
            <a:chExt cx="1485336" cy="811444"/>
          </a:xfrm>
        </p:grpSpPr>
        <p:sp>
          <p:nvSpPr>
            <p:cNvPr id="71" name="Rectangle 70">
              <a:extLst>
                <a:ext uri="{FF2B5EF4-FFF2-40B4-BE49-F238E27FC236}">
                  <a16:creationId xmlns:a16="http://schemas.microsoft.com/office/drawing/2014/main" id="{124E98DA-644C-6B71-E120-A02F12404E6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FC3FCB42-80C3-0FEB-4383-4393CF5FC463}"/>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73" name="Straight Connector 72">
              <a:extLst>
                <a:ext uri="{FF2B5EF4-FFF2-40B4-BE49-F238E27FC236}">
                  <a16:creationId xmlns:a16="http://schemas.microsoft.com/office/drawing/2014/main" id="{7CD855A8-7FFC-8A6B-1077-5485BF3A60E5}"/>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4426129" y="1251640"/>
            <a:ext cx="3183601" cy="26925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Atsauksmes</a:t>
            </a:r>
            <a:endParaRPr lang="en-US" sz="4800" dirty="0">
              <a:solidFill>
                <a:srgbClr val="333333"/>
              </a:solidFill>
            </a:endParaRPr>
          </a:p>
        </p:txBody>
      </p:sp>
      <p:sp>
        <p:nvSpPr>
          <p:cNvPr id="10" name="TextBox 9">
            <a:extLst>
              <a:ext uri="{FF2B5EF4-FFF2-40B4-BE49-F238E27FC236}">
                <a16:creationId xmlns:a16="http://schemas.microsoft.com/office/drawing/2014/main" id="{1BCE8D5D-BF6B-6B67-F8AB-9D4AE5EFB71B}"/>
              </a:ext>
            </a:extLst>
          </p:cNvPr>
          <p:cNvSpPr txBox="1"/>
          <p:nvPr/>
        </p:nvSpPr>
        <p:spPr>
          <a:xfrm>
            <a:off x="4680258" y="5061232"/>
            <a:ext cx="2622618" cy="923330"/>
          </a:xfrm>
          <a:prstGeom prst="rect">
            <a:avLst/>
          </a:prstGeom>
          <a:noFill/>
        </p:spPr>
        <p:txBody>
          <a:bodyPr wrap="square" rtlCol="0">
            <a:spAutoFit/>
          </a:bodyPr>
          <a:lstStyle/>
          <a:p>
            <a:r>
              <a:rPr lang="en-US" dirty="0">
                <a:solidFill>
                  <a:srgbClr val="333333"/>
                </a:solidFill>
              </a:rPr>
              <a:t>A</a:t>
            </a:r>
            <a:r>
              <a:rPr lang="lv-LV" dirty="0">
                <a:solidFill>
                  <a:srgbClr val="333333"/>
                </a:solidFill>
              </a:rPr>
              <a:t>tsauksme</a:t>
            </a:r>
          </a:p>
          <a:p>
            <a:r>
              <a:rPr lang="lv-LV" dirty="0">
                <a:solidFill>
                  <a:srgbClr val="333333"/>
                </a:solidFill>
              </a:rPr>
              <a:t>Pārdevējs:</a:t>
            </a:r>
          </a:p>
          <a:p>
            <a:r>
              <a:rPr lang="lv-LV" dirty="0">
                <a:solidFill>
                  <a:srgbClr val="333333"/>
                </a:solidFill>
              </a:rPr>
              <a:t>Reitings:</a:t>
            </a:r>
            <a:endParaRPr lang="en-US" dirty="0">
              <a:solidFill>
                <a:srgbClr val="333333"/>
              </a:solidFill>
            </a:endParaRPr>
          </a:p>
        </p:txBody>
      </p:sp>
      <p:sp>
        <p:nvSpPr>
          <p:cNvPr id="11" name="TextBox 10">
            <a:extLst>
              <a:ext uri="{FF2B5EF4-FFF2-40B4-BE49-F238E27FC236}">
                <a16:creationId xmlns:a16="http://schemas.microsoft.com/office/drawing/2014/main" id="{C5C2788A-0D12-D436-4B24-4DB223D6493A}"/>
              </a:ext>
            </a:extLst>
          </p:cNvPr>
          <p:cNvSpPr txBox="1"/>
          <p:nvPr/>
        </p:nvSpPr>
        <p:spPr>
          <a:xfrm>
            <a:off x="8840669" y="5061232"/>
            <a:ext cx="2622618" cy="923330"/>
          </a:xfrm>
          <a:prstGeom prst="rect">
            <a:avLst/>
          </a:prstGeom>
          <a:noFill/>
        </p:spPr>
        <p:txBody>
          <a:bodyPr wrap="square" rtlCol="0">
            <a:spAutoFit/>
          </a:bodyPr>
          <a:lstStyle/>
          <a:p>
            <a:r>
              <a:rPr lang="en-US" dirty="0">
                <a:solidFill>
                  <a:srgbClr val="333333"/>
                </a:solidFill>
              </a:rPr>
              <a:t>A</a:t>
            </a:r>
            <a:r>
              <a:rPr lang="lv-LV" dirty="0">
                <a:solidFill>
                  <a:srgbClr val="333333"/>
                </a:solidFill>
              </a:rPr>
              <a:t>tsauksme</a:t>
            </a:r>
          </a:p>
          <a:p>
            <a:r>
              <a:rPr lang="lv-LV" dirty="0">
                <a:solidFill>
                  <a:srgbClr val="333333"/>
                </a:solidFill>
              </a:rPr>
              <a:t>Pārdevējs:</a:t>
            </a:r>
          </a:p>
          <a:p>
            <a:r>
              <a:rPr lang="lv-LV" dirty="0">
                <a:solidFill>
                  <a:srgbClr val="333333"/>
                </a:solidFill>
              </a:rPr>
              <a:t>Reitings:</a:t>
            </a:r>
            <a:endParaRPr lang="en-US" dirty="0">
              <a:solidFill>
                <a:srgbClr val="333333"/>
              </a:solidFill>
            </a:endParaRPr>
          </a:p>
        </p:txBody>
      </p:sp>
      <p:sp>
        <p:nvSpPr>
          <p:cNvPr id="18" name="TextBox 17">
            <a:extLst>
              <a:ext uri="{FF2B5EF4-FFF2-40B4-BE49-F238E27FC236}">
                <a16:creationId xmlns:a16="http://schemas.microsoft.com/office/drawing/2014/main" id="{5D170B24-C8A3-FC2F-0A3A-908E5964F302}"/>
              </a:ext>
            </a:extLst>
          </p:cNvPr>
          <p:cNvSpPr txBox="1"/>
          <p:nvPr/>
        </p:nvSpPr>
        <p:spPr>
          <a:xfrm>
            <a:off x="2766433" y="6215951"/>
            <a:ext cx="1028951" cy="369332"/>
          </a:xfrm>
          <a:prstGeom prst="rect">
            <a:avLst/>
          </a:prstGeom>
          <a:noFill/>
        </p:spPr>
        <p:txBody>
          <a:bodyPr wrap="square" rtlCol="0">
            <a:spAutoFit/>
          </a:bodyPr>
          <a:lstStyle/>
          <a:p>
            <a:r>
              <a:rPr lang="lv-LV" dirty="0">
                <a:solidFill>
                  <a:srgbClr val="333333"/>
                </a:solidFill>
              </a:rPr>
              <a:t>Lietotājs</a:t>
            </a:r>
            <a:endParaRPr lang="en-US" dirty="0">
              <a:solidFill>
                <a:srgbClr val="333333"/>
              </a:solidFill>
            </a:endParaRPr>
          </a:p>
        </p:txBody>
      </p:sp>
      <p:sp>
        <p:nvSpPr>
          <p:cNvPr id="19" name="TextBox 18">
            <a:extLst>
              <a:ext uri="{FF2B5EF4-FFF2-40B4-BE49-F238E27FC236}">
                <a16:creationId xmlns:a16="http://schemas.microsoft.com/office/drawing/2014/main" id="{75831FDC-F9E6-3484-C669-63F6C0492A7B}"/>
              </a:ext>
            </a:extLst>
          </p:cNvPr>
          <p:cNvSpPr txBox="1"/>
          <p:nvPr/>
        </p:nvSpPr>
        <p:spPr>
          <a:xfrm>
            <a:off x="6918839" y="6215951"/>
            <a:ext cx="1028951" cy="369332"/>
          </a:xfrm>
          <a:prstGeom prst="rect">
            <a:avLst/>
          </a:prstGeom>
          <a:noFill/>
        </p:spPr>
        <p:txBody>
          <a:bodyPr wrap="square" rtlCol="0">
            <a:spAutoFit/>
          </a:bodyPr>
          <a:lstStyle/>
          <a:p>
            <a:r>
              <a:rPr lang="lv-LV" dirty="0">
                <a:solidFill>
                  <a:srgbClr val="333333"/>
                </a:solidFill>
              </a:rPr>
              <a:t>Lietotājs</a:t>
            </a:r>
            <a:endParaRPr lang="en-US" dirty="0">
              <a:solidFill>
                <a:srgbClr val="333333"/>
              </a:solidFill>
            </a:endParaRPr>
          </a:p>
        </p:txBody>
      </p:sp>
      <p:sp>
        <p:nvSpPr>
          <p:cNvPr id="20" name="TextBox 19">
            <a:extLst>
              <a:ext uri="{FF2B5EF4-FFF2-40B4-BE49-F238E27FC236}">
                <a16:creationId xmlns:a16="http://schemas.microsoft.com/office/drawing/2014/main" id="{A48D4E58-48A2-70A2-30D3-A936ED8533A6}"/>
              </a:ext>
            </a:extLst>
          </p:cNvPr>
          <p:cNvSpPr txBox="1"/>
          <p:nvPr/>
        </p:nvSpPr>
        <p:spPr>
          <a:xfrm>
            <a:off x="10990063" y="6215951"/>
            <a:ext cx="1028951" cy="369332"/>
          </a:xfrm>
          <a:prstGeom prst="rect">
            <a:avLst/>
          </a:prstGeom>
          <a:noFill/>
        </p:spPr>
        <p:txBody>
          <a:bodyPr wrap="square" rtlCol="0">
            <a:spAutoFit/>
          </a:bodyPr>
          <a:lstStyle/>
          <a:p>
            <a:r>
              <a:rPr lang="lv-LV" dirty="0">
                <a:solidFill>
                  <a:srgbClr val="333333"/>
                </a:solidFill>
              </a:rPr>
              <a:t>Lietotājs</a:t>
            </a:r>
            <a:endParaRPr lang="en-US" dirty="0">
              <a:solidFill>
                <a:srgbClr val="333333"/>
              </a:solidFill>
            </a:endParaRPr>
          </a:p>
        </p:txBody>
      </p:sp>
      <p:pic>
        <p:nvPicPr>
          <p:cNvPr id="24" name="Graphic 23" descr="Network with solid fill">
            <a:extLst>
              <a:ext uri="{FF2B5EF4-FFF2-40B4-BE49-F238E27FC236}">
                <a16:creationId xmlns:a16="http://schemas.microsoft.com/office/drawing/2014/main" id="{50B74D12-C19A-9008-8B2A-137B5B1486C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80908" y="2971800"/>
            <a:ext cx="512182" cy="512182"/>
          </a:xfrm>
          <a:prstGeom prst="rect">
            <a:avLst/>
          </a:prstGeom>
        </p:spPr>
      </p:pic>
      <p:pic>
        <p:nvPicPr>
          <p:cNvPr id="25" name="Graphic 24" descr="Network with solid fill">
            <a:extLst>
              <a:ext uri="{FF2B5EF4-FFF2-40B4-BE49-F238E27FC236}">
                <a16:creationId xmlns:a16="http://schemas.microsoft.com/office/drawing/2014/main" id="{1070BE7C-5156-4B50-319B-43AFBC1A856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433314" y="2979821"/>
            <a:ext cx="512182" cy="512182"/>
          </a:xfrm>
          <a:prstGeom prst="rect">
            <a:avLst/>
          </a:prstGeom>
        </p:spPr>
      </p:pic>
      <p:pic>
        <p:nvPicPr>
          <p:cNvPr id="26" name="Graphic 25" descr="Network with solid fill">
            <a:extLst>
              <a:ext uri="{FF2B5EF4-FFF2-40B4-BE49-F238E27FC236}">
                <a16:creationId xmlns:a16="http://schemas.microsoft.com/office/drawing/2014/main" id="{FC95FBBD-B103-0995-2183-95D6DBD63E7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521817" y="3006454"/>
            <a:ext cx="512182" cy="512182"/>
          </a:xfrm>
          <a:prstGeom prst="rect">
            <a:avLst/>
          </a:prstGeom>
        </p:spPr>
      </p:pic>
      <p:sp>
        <p:nvSpPr>
          <p:cNvPr id="27" name="Rectangle 26">
            <a:hlinkClick r:id="rId6" action="ppaction://hlinksldjump"/>
            <a:extLst>
              <a:ext uri="{FF2B5EF4-FFF2-40B4-BE49-F238E27FC236}">
                <a16:creationId xmlns:a16="http://schemas.microsoft.com/office/drawing/2014/main" id="{D916C78C-A204-D671-866D-5C90707D9928}"/>
              </a:ext>
            </a:extLst>
          </p:cNvPr>
          <p:cNvSpPr/>
          <p:nvPr/>
        </p:nvSpPr>
        <p:spPr>
          <a:xfrm>
            <a:off x="368290" y="255496"/>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28" name="Rectangle 27">
            <a:hlinkClick r:id="rId7" action="ppaction://hlinksldjump"/>
            <a:extLst>
              <a:ext uri="{FF2B5EF4-FFF2-40B4-BE49-F238E27FC236}">
                <a16:creationId xmlns:a16="http://schemas.microsoft.com/office/drawing/2014/main" id="{99CA352A-DCBC-D67B-9A7A-C2FE719D9409}"/>
              </a:ext>
            </a:extLst>
          </p:cNvPr>
          <p:cNvSpPr/>
          <p:nvPr/>
        </p:nvSpPr>
        <p:spPr>
          <a:xfrm>
            <a:off x="3400363" y="263519"/>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29" name="Rectangle 28">
            <a:hlinkClick r:id="rId8" action="ppaction://hlinksldjump"/>
            <a:extLst>
              <a:ext uri="{FF2B5EF4-FFF2-40B4-BE49-F238E27FC236}">
                <a16:creationId xmlns:a16="http://schemas.microsoft.com/office/drawing/2014/main" id="{6E94F513-C652-2099-0476-534B846551D0}"/>
              </a:ext>
            </a:extLst>
          </p:cNvPr>
          <p:cNvSpPr/>
          <p:nvPr/>
        </p:nvSpPr>
        <p:spPr>
          <a:xfrm>
            <a:off x="1912705" y="255496"/>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30" name="Rectangle 29">
            <a:hlinkClick r:id="rId9" action="ppaction://hlinksldjump"/>
            <a:extLst>
              <a:ext uri="{FF2B5EF4-FFF2-40B4-BE49-F238E27FC236}">
                <a16:creationId xmlns:a16="http://schemas.microsoft.com/office/drawing/2014/main" id="{B88290A1-2783-1F8A-4BA7-EF3086D1F6E2}"/>
              </a:ext>
            </a:extLst>
          </p:cNvPr>
          <p:cNvSpPr/>
          <p:nvPr/>
        </p:nvSpPr>
        <p:spPr>
          <a:xfrm>
            <a:off x="5893834" y="263519"/>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31" name="Rectangle 30">
            <a:hlinkClick r:id="rId10" action="ppaction://hlinksldjump"/>
            <a:extLst>
              <a:ext uri="{FF2B5EF4-FFF2-40B4-BE49-F238E27FC236}">
                <a16:creationId xmlns:a16="http://schemas.microsoft.com/office/drawing/2014/main" id="{FFED5858-AA1B-5A54-3535-A93096729E47}"/>
              </a:ext>
            </a:extLst>
          </p:cNvPr>
          <p:cNvSpPr/>
          <p:nvPr/>
        </p:nvSpPr>
        <p:spPr>
          <a:xfrm>
            <a:off x="4426129" y="263519"/>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32" name="Rectangle 31">
            <a:hlinkClick r:id="rId11" action="ppaction://hlinksldjump"/>
            <a:extLst>
              <a:ext uri="{FF2B5EF4-FFF2-40B4-BE49-F238E27FC236}">
                <a16:creationId xmlns:a16="http://schemas.microsoft.com/office/drawing/2014/main" id="{D0A093DF-1C86-E06C-BFF0-7CC4B15AA002}"/>
              </a:ext>
            </a:extLst>
          </p:cNvPr>
          <p:cNvSpPr/>
          <p:nvPr/>
        </p:nvSpPr>
        <p:spPr>
          <a:xfrm>
            <a:off x="7116748" y="255494"/>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33" name="Rectangle 32">
            <a:hlinkClick r:id="rId12" action="ppaction://hlinksldjump"/>
            <a:extLst>
              <a:ext uri="{FF2B5EF4-FFF2-40B4-BE49-F238E27FC236}">
                <a16:creationId xmlns:a16="http://schemas.microsoft.com/office/drawing/2014/main" id="{61485D58-23FF-E5BF-DAAF-E5486CC57518}"/>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3900535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158001"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66DED37B-E639-6AA6-3BA6-22EF778486B3}"/>
              </a:ext>
            </a:extLst>
          </p:cNvPr>
          <p:cNvSpPr/>
          <p:nvPr/>
        </p:nvSpPr>
        <p:spPr>
          <a:xfrm>
            <a:off x="9372600" y="231999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Pievienot Blogu</a:t>
            </a:r>
            <a:endParaRPr lang="en-US" dirty="0">
              <a:solidFill>
                <a:schemeClr val="bg1"/>
              </a:solidFill>
            </a:endParaRPr>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545432" y="3173945"/>
            <a:ext cx="2663870" cy="1753061"/>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2" name="TextBox 61">
            <a:extLst>
              <a:ext uri="{FF2B5EF4-FFF2-40B4-BE49-F238E27FC236}">
                <a16:creationId xmlns:a16="http://schemas.microsoft.com/office/drawing/2014/main" id="{9BB9C5DC-0780-2723-1229-1B848DE9CA1D}"/>
              </a:ext>
            </a:extLst>
          </p:cNvPr>
          <p:cNvSpPr txBox="1"/>
          <p:nvPr/>
        </p:nvSpPr>
        <p:spPr>
          <a:xfrm>
            <a:off x="566058" y="5061232"/>
            <a:ext cx="2622618" cy="369332"/>
          </a:xfrm>
          <a:prstGeom prst="rect">
            <a:avLst/>
          </a:prstGeom>
          <a:noFill/>
        </p:spPr>
        <p:txBody>
          <a:bodyPr wrap="square" rtlCol="0">
            <a:spAutoFit/>
          </a:bodyPr>
          <a:lstStyle/>
          <a:p>
            <a:r>
              <a:rPr lang="lv-LV" dirty="0">
                <a:solidFill>
                  <a:srgbClr val="333333"/>
                </a:solidFill>
              </a:rPr>
              <a:t>Blogs #1</a:t>
            </a:r>
            <a:endParaRPr lang="en-US" dirty="0">
              <a:solidFill>
                <a:srgbClr val="333333"/>
              </a:solidFill>
            </a:endParaRPr>
          </a:p>
        </p:txBody>
      </p:sp>
      <p:sp>
        <p:nvSpPr>
          <p:cNvPr id="63" name="Rectangle 62">
            <a:extLst>
              <a:ext uri="{FF2B5EF4-FFF2-40B4-BE49-F238E27FC236}">
                <a16:creationId xmlns:a16="http://schemas.microsoft.com/office/drawing/2014/main" id="{207B2912-C93F-BE4F-485F-9D1D769CDADD}"/>
              </a:ext>
            </a:extLst>
          </p:cNvPr>
          <p:cNvSpPr/>
          <p:nvPr/>
        </p:nvSpPr>
        <p:spPr>
          <a:xfrm>
            <a:off x="4323967" y="2979821"/>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4" name="Group 63">
            <a:extLst>
              <a:ext uri="{FF2B5EF4-FFF2-40B4-BE49-F238E27FC236}">
                <a16:creationId xmlns:a16="http://schemas.microsoft.com/office/drawing/2014/main" id="{BB18F9F5-FB44-BCD2-0794-1BECD8165F11}"/>
              </a:ext>
            </a:extLst>
          </p:cNvPr>
          <p:cNvGrpSpPr/>
          <p:nvPr/>
        </p:nvGrpSpPr>
        <p:grpSpPr>
          <a:xfrm>
            <a:off x="4711398" y="3173945"/>
            <a:ext cx="2663870" cy="1753061"/>
            <a:chOff x="686360" y="3634492"/>
            <a:chExt cx="1485336" cy="811444"/>
          </a:xfrm>
        </p:grpSpPr>
        <p:sp>
          <p:nvSpPr>
            <p:cNvPr id="65" name="Rectangle 64">
              <a:extLst>
                <a:ext uri="{FF2B5EF4-FFF2-40B4-BE49-F238E27FC236}">
                  <a16:creationId xmlns:a16="http://schemas.microsoft.com/office/drawing/2014/main" id="{53AB6EC3-B38F-A1F2-6B73-640A2C650EA8}"/>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6" name="Straight Connector 65">
              <a:extLst>
                <a:ext uri="{FF2B5EF4-FFF2-40B4-BE49-F238E27FC236}">
                  <a16:creationId xmlns:a16="http://schemas.microsoft.com/office/drawing/2014/main" id="{CF3CA435-FBC9-F605-0FFF-46499BF5CC18}"/>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67" name="Straight Connector 66">
              <a:extLst>
                <a:ext uri="{FF2B5EF4-FFF2-40B4-BE49-F238E27FC236}">
                  <a16:creationId xmlns:a16="http://schemas.microsoft.com/office/drawing/2014/main" id="{A21CC7D8-6EC6-A0A0-1294-FE5383BDCEFA}"/>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69" name="Rectangle 68">
            <a:extLst>
              <a:ext uri="{FF2B5EF4-FFF2-40B4-BE49-F238E27FC236}">
                <a16:creationId xmlns:a16="http://schemas.microsoft.com/office/drawing/2014/main" id="{DBE101C1-A342-60F4-92D7-C05F783378BD}"/>
              </a:ext>
            </a:extLst>
          </p:cNvPr>
          <p:cNvSpPr/>
          <p:nvPr/>
        </p:nvSpPr>
        <p:spPr>
          <a:xfrm>
            <a:off x="8453238" y="2971800"/>
            <a:ext cx="3580761" cy="361348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0" name="Group 69">
            <a:extLst>
              <a:ext uri="{FF2B5EF4-FFF2-40B4-BE49-F238E27FC236}">
                <a16:creationId xmlns:a16="http://schemas.microsoft.com/office/drawing/2014/main" id="{5F1418AC-9CC9-3636-A65B-D2B41074A84C}"/>
              </a:ext>
            </a:extLst>
          </p:cNvPr>
          <p:cNvGrpSpPr/>
          <p:nvPr/>
        </p:nvGrpSpPr>
        <p:grpSpPr>
          <a:xfrm>
            <a:off x="8840669" y="3165924"/>
            <a:ext cx="2663870" cy="1753061"/>
            <a:chOff x="686360" y="3634492"/>
            <a:chExt cx="1485336" cy="811444"/>
          </a:xfrm>
        </p:grpSpPr>
        <p:sp>
          <p:nvSpPr>
            <p:cNvPr id="71" name="Rectangle 70">
              <a:extLst>
                <a:ext uri="{FF2B5EF4-FFF2-40B4-BE49-F238E27FC236}">
                  <a16:creationId xmlns:a16="http://schemas.microsoft.com/office/drawing/2014/main" id="{124E98DA-644C-6B71-E120-A02F12404E64}"/>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2" name="Straight Connector 71">
              <a:extLst>
                <a:ext uri="{FF2B5EF4-FFF2-40B4-BE49-F238E27FC236}">
                  <a16:creationId xmlns:a16="http://schemas.microsoft.com/office/drawing/2014/main" id="{FC3FCB42-80C3-0FEB-4383-4393CF5FC463}"/>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73" name="Straight Connector 72">
              <a:extLst>
                <a:ext uri="{FF2B5EF4-FFF2-40B4-BE49-F238E27FC236}">
                  <a16:creationId xmlns:a16="http://schemas.microsoft.com/office/drawing/2014/main" id="{7CD855A8-7FFC-8A6B-1077-5485BF3A60E5}"/>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5159981" y="1230138"/>
            <a:ext cx="1467705" cy="43923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Blogi</a:t>
            </a:r>
            <a:endParaRPr lang="en-US" sz="4800" dirty="0">
              <a:solidFill>
                <a:srgbClr val="333333"/>
              </a:solidFill>
            </a:endParaRPr>
          </a:p>
        </p:txBody>
      </p:sp>
      <p:sp>
        <p:nvSpPr>
          <p:cNvPr id="10" name="TextBox 9">
            <a:extLst>
              <a:ext uri="{FF2B5EF4-FFF2-40B4-BE49-F238E27FC236}">
                <a16:creationId xmlns:a16="http://schemas.microsoft.com/office/drawing/2014/main" id="{1BCE8D5D-BF6B-6B67-F8AB-9D4AE5EFB71B}"/>
              </a:ext>
            </a:extLst>
          </p:cNvPr>
          <p:cNvSpPr txBox="1"/>
          <p:nvPr/>
        </p:nvSpPr>
        <p:spPr>
          <a:xfrm>
            <a:off x="4680258" y="5061232"/>
            <a:ext cx="2622618" cy="369332"/>
          </a:xfrm>
          <a:prstGeom prst="rect">
            <a:avLst/>
          </a:prstGeom>
          <a:noFill/>
        </p:spPr>
        <p:txBody>
          <a:bodyPr wrap="square" rtlCol="0">
            <a:spAutoFit/>
          </a:bodyPr>
          <a:lstStyle/>
          <a:p>
            <a:r>
              <a:rPr lang="lv-LV" dirty="0">
                <a:solidFill>
                  <a:srgbClr val="333333"/>
                </a:solidFill>
              </a:rPr>
              <a:t>Blogs #1</a:t>
            </a:r>
            <a:endParaRPr lang="en-US" dirty="0">
              <a:solidFill>
                <a:srgbClr val="333333"/>
              </a:solidFill>
            </a:endParaRPr>
          </a:p>
        </p:txBody>
      </p:sp>
      <p:sp>
        <p:nvSpPr>
          <p:cNvPr id="11" name="TextBox 10">
            <a:extLst>
              <a:ext uri="{FF2B5EF4-FFF2-40B4-BE49-F238E27FC236}">
                <a16:creationId xmlns:a16="http://schemas.microsoft.com/office/drawing/2014/main" id="{C5C2788A-0D12-D436-4B24-4DB223D6493A}"/>
              </a:ext>
            </a:extLst>
          </p:cNvPr>
          <p:cNvSpPr txBox="1"/>
          <p:nvPr/>
        </p:nvSpPr>
        <p:spPr>
          <a:xfrm>
            <a:off x="8840669" y="5061232"/>
            <a:ext cx="2622618" cy="369332"/>
          </a:xfrm>
          <a:prstGeom prst="rect">
            <a:avLst/>
          </a:prstGeom>
          <a:noFill/>
        </p:spPr>
        <p:txBody>
          <a:bodyPr wrap="square" rtlCol="0">
            <a:spAutoFit/>
          </a:bodyPr>
          <a:lstStyle/>
          <a:p>
            <a:r>
              <a:rPr lang="lv-LV" dirty="0">
                <a:solidFill>
                  <a:srgbClr val="333333"/>
                </a:solidFill>
              </a:rPr>
              <a:t>Blogs #1</a:t>
            </a:r>
            <a:endParaRPr lang="en-US" dirty="0">
              <a:solidFill>
                <a:srgbClr val="333333"/>
              </a:solidFill>
            </a:endParaRPr>
          </a:p>
        </p:txBody>
      </p:sp>
      <p:sp>
        <p:nvSpPr>
          <p:cNvPr id="18" name="TextBox 17">
            <a:extLst>
              <a:ext uri="{FF2B5EF4-FFF2-40B4-BE49-F238E27FC236}">
                <a16:creationId xmlns:a16="http://schemas.microsoft.com/office/drawing/2014/main" id="{5D170B24-C8A3-FC2F-0A3A-908E5964F302}"/>
              </a:ext>
            </a:extLst>
          </p:cNvPr>
          <p:cNvSpPr txBox="1"/>
          <p:nvPr/>
        </p:nvSpPr>
        <p:spPr>
          <a:xfrm>
            <a:off x="2766433" y="6215951"/>
            <a:ext cx="1028951" cy="369332"/>
          </a:xfrm>
          <a:prstGeom prst="rect">
            <a:avLst/>
          </a:prstGeom>
          <a:noFill/>
        </p:spPr>
        <p:txBody>
          <a:bodyPr wrap="square" rtlCol="0">
            <a:spAutoFit/>
          </a:bodyPr>
          <a:lstStyle/>
          <a:p>
            <a:r>
              <a:rPr lang="lv-LV" dirty="0">
                <a:solidFill>
                  <a:srgbClr val="333333"/>
                </a:solidFill>
              </a:rPr>
              <a:t>Lietotājs</a:t>
            </a:r>
            <a:endParaRPr lang="en-US" dirty="0">
              <a:solidFill>
                <a:srgbClr val="333333"/>
              </a:solidFill>
            </a:endParaRPr>
          </a:p>
        </p:txBody>
      </p:sp>
      <p:sp>
        <p:nvSpPr>
          <p:cNvPr id="19" name="TextBox 18">
            <a:extLst>
              <a:ext uri="{FF2B5EF4-FFF2-40B4-BE49-F238E27FC236}">
                <a16:creationId xmlns:a16="http://schemas.microsoft.com/office/drawing/2014/main" id="{75831FDC-F9E6-3484-C669-63F6C0492A7B}"/>
              </a:ext>
            </a:extLst>
          </p:cNvPr>
          <p:cNvSpPr txBox="1"/>
          <p:nvPr/>
        </p:nvSpPr>
        <p:spPr>
          <a:xfrm>
            <a:off x="6918839" y="6215951"/>
            <a:ext cx="1028951" cy="369332"/>
          </a:xfrm>
          <a:prstGeom prst="rect">
            <a:avLst/>
          </a:prstGeom>
          <a:noFill/>
        </p:spPr>
        <p:txBody>
          <a:bodyPr wrap="square" rtlCol="0">
            <a:spAutoFit/>
          </a:bodyPr>
          <a:lstStyle/>
          <a:p>
            <a:r>
              <a:rPr lang="lv-LV" dirty="0">
                <a:solidFill>
                  <a:srgbClr val="333333"/>
                </a:solidFill>
              </a:rPr>
              <a:t>Lietotājs</a:t>
            </a:r>
            <a:endParaRPr lang="en-US" dirty="0">
              <a:solidFill>
                <a:srgbClr val="333333"/>
              </a:solidFill>
            </a:endParaRPr>
          </a:p>
        </p:txBody>
      </p:sp>
      <p:sp>
        <p:nvSpPr>
          <p:cNvPr id="20" name="TextBox 19">
            <a:extLst>
              <a:ext uri="{FF2B5EF4-FFF2-40B4-BE49-F238E27FC236}">
                <a16:creationId xmlns:a16="http://schemas.microsoft.com/office/drawing/2014/main" id="{A48D4E58-48A2-70A2-30D3-A936ED8533A6}"/>
              </a:ext>
            </a:extLst>
          </p:cNvPr>
          <p:cNvSpPr txBox="1"/>
          <p:nvPr/>
        </p:nvSpPr>
        <p:spPr>
          <a:xfrm>
            <a:off x="10990063" y="6215951"/>
            <a:ext cx="1028951" cy="369332"/>
          </a:xfrm>
          <a:prstGeom prst="rect">
            <a:avLst/>
          </a:prstGeom>
          <a:noFill/>
        </p:spPr>
        <p:txBody>
          <a:bodyPr wrap="square" rtlCol="0">
            <a:spAutoFit/>
          </a:bodyPr>
          <a:lstStyle/>
          <a:p>
            <a:r>
              <a:rPr lang="lv-LV" dirty="0">
                <a:solidFill>
                  <a:srgbClr val="333333"/>
                </a:solidFill>
              </a:rPr>
              <a:t>Lietotājs</a:t>
            </a:r>
            <a:endParaRPr lang="en-US" dirty="0">
              <a:solidFill>
                <a:srgbClr val="333333"/>
              </a:solidFill>
            </a:endParaRPr>
          </a:p>
        </p:txBody>
      </p:sp>
      <p:sp>
        <p:nvSpPr>
          <p:cNvPr id="3" name="Rectangle 2">
            <a:extLst>
              <a:ext uri="{FF2B5EF4-FFF2-40B4-BE49-F238E27FC236}">
                <a16:creationId xmlns:a16="http://schemas.microsoft.com/office/drawing/2014/main" id="{4EED0C80-439B-4632-B394-7D47ABF58786}"/>
              </a:ext>
            </a:extLst>
          </p:cNvPr>
          <p:cNvSpPr/>
          <p:nvPr/>
        </p:nvSpPr>
        <p:spPr>
          <a:xfrm>
            <a:off x="288550" y="2319993"/>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Kategorijas</a:t>
            </a:r>
            <a:endParaRPr lang="en-US" dirty="0">
              <a:solidFill>
                <a:schemeClr val="bg1"/>
              </a:solidFill>
            </a:endParaRPr>
          </a:p>
        </p:txBody>
      </p:sp>
      <p:sp>
        <p:nvSpPr>
          <p:cNvPr id="5" name="Rectangle 4">
            <a:hlinkClick r:id="rId3" action="ppaction://hlinksldjump"/>
            <a:extLst>
              <a:ext uri="{FF2B5EF4-FFF2-40B4-BE49-F238E27FC236}">
                <a16:creationId xmlns:a16="http://schemas.microsoft.com/office/drawing/2014/main" id="{A8EF7244-9D0A-4E08-61B4-15BC15D953CC}"/>
              </a:ext>
            </a:extLst>
          </p:cNvPr>
          <p:cNvSpPr/>
          <p:nvPr/>
        </p:nvSpPr>
        <p:spPr>
          <a:xfrm>
            <a:off x="307950" y="6137249"/>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Lasīt vairāk</a:t>
            </a:r>
            <a:endParaRPr lang="en-US" dirty="0">
              <a:solidFill>
                <a:schemeClr val="bg1"/>
              </a:solidFill>
            </a:endParaRPr>
          </a:p>
        </p:txBody>
      </p:sp>
      <p:sp>
        <p:nvSpPr>
          <p:cNvPr id="21" name="Rectangle 20">
            <a:extLst>
              <a:ext uri="{FF2B5EF4-FFF2-40B4-BE49-F238E27FC236}">
                <a16:creationId xmlns:a16="http://schemas.microsoft.com/office/drawing/2014/main" id="{F8E203E2-A6D0-7E09-AD4F-26501BF06BE6}"/>
              </a:ext>
            </a:extLst>
          </p:cNvPr>
          <p:cNvSpPr/>
          <p:nvPr/>
        </p:nvSpPr>
        <p:spPr>
          <a:xfrm>
            <a:off x="4498379" y="6118788"/>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Lasīt vairāk</a:t>
            </a:r>
            <a:endParaRPr lang="en-US" dirty="0">
              <a:solidFill>
                <a:schemeClr val="bg1"/>
              </a:solidFill>
            </a:endParaRPr>
          </a:p>
        </p:txBody>
      </p:sp>
      <p:sp>
        <p:nvSpPr>
          <p:cNvPr id="22" name="Rectangle 21">
            <a:extLst>
              <a:ext uri="{FF2B5EF4-FFF2-40B4-BE49-F238E27FC236}">
                <a16:creationId xmlns:a16="http://schemas.microsoft.com/office/drawing/2014/main" id="{BB64F2B9-955C-DD21-5759-D9A2D7986E77}"/>
              </a:ext>
            </a:extLst>
          </p:cNvPr>
          <p:cNvSpPr/>
          <p:nvPr/>
        </p:nvSpPr>
        <p:spPr>
          <a:xfrm>
            <a:off x="8652983" y="6137249"/>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Lasīt vairāk</a:t>
            </a:r>
            <a:endParaRPr lang="en-US" dirty="0">
              <a:solidFill>
                <a:schemeClr val="bg1"/>
              </a:solidFill>
            </a:endParaRPr>
          </a:p>
        </p:txBody>
      </p:sp>
      <p:pic>
        <p:nvPicPr>
          <p:cNvPr id="28" name="Graphic 27" descr="Network with solid fill">
            <a:extLst>
              <a:ext uri="{FF2B5EF4-FFF2-40B4-BE49-F238E27FC236}">
                <a16:creationId xmlns:a16="http://schemas.microsoft.com/office/drawing/2014/main" id="{63202EFE-81C4-AC92-6833-B0FC5862554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280908" y="2939492"/>
            <a:ext cx="512182" cy="512182"/>
          </a:xfrm>
          <a:prstGeom prst="rect">
            <a:avLst/>
          </a:prstGeom>
        </p:spPr>
      </p:pic>
      <p:pic>
        <p:nvPicPr>
          <p:cNvPr id="29" name="Graphic 28" descr="Network with solid fill">
            <a:extLst>
              <a:ext uri="{FF2B5EF4-FFF2-40B4-BE49-F238E27FC236}">
                <a16:creationId xmlns:a16="http://schemas.microsoft.com/office/drawing/2014/main" id="{727E7FEB-2BE5-5D06-29F4-B6FCDAA433D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375268" y="2998725"/>
            <a:ext cx="512182" cy="512182"/>
          </a:xfrm>
          <a:prstGeom prst="rect">
            <a:avLst/>
          </a:prstGeom>
        </p:spPr>
      </p:pic>
      <p:pic>
        <p:nvPicPr>
          <p:cNvPr id="30" name="Graphic 29" descr="Network with solid fill">
            <a:extLst>
              <a:ext uri="{FF2B5EF4-FFF2-40B4-BE49-F238E27FC236}">
                <a16:creationId xmlns:a16="http://schemas.microsoft.com/office/drawing/2014/main" id="{9170A8F4-647D-218F-E24D-7DB1A00A768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1506832" y="3001991"/>
            <a:ext cx="512182" cy="512182"/>
          </a:xfrm>
          <a:prstGeom prst="rect">
            <a:avLst/>
          </a:prstGeom>
        </p:spPr>
      </p:pic>
      <p:sp>
        <p:nvSpPr>
          <p:cNvPr id="32" name="Rectangle 31">
            <a:hlinkClick r:id="rId6" action="ppaction://hlinksldjump"/>
            <a:extLst>
              <a:ext uri="{FF2B5EF4-FFF2-40B4-BE49-F238E27FC236}">
                <a16:creationId xmlns:a16="http://schemas.microsoft.com/office/drawing/2014/main" id="{510C6661-3CB2-E069-788A-14C671E6B439}"/>
              </a:ext>
            </a:extLst>
          </p:cNvPr>
          <p:cNvSpPr/>
          <p:nvPr/>
        </p:nvSpPr>
        <p:spPr>
          <a:xfrm>
            <a:off x="377281" y="272716"/>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33" name="Rectangle 32">
            <a:hlinkClick r:id="rId7" action="ppaction://hlinksldjump"/>
            <a:extLst>
              <a:ext uri="{FF2B5EF4-FFF2-40B4-BE49-F238E27FC236}">
                <a16:creationId xmlns:a16="http://schemas.microsoft.com/office/drawing/2014/main" id="{2F415F9F-371A-998A-0DC2-27165AFEC4D7}"/>
              </a:ext>
            </a:extLst>
          </p:cNvPr>
          <p:cNvSpPr/>
          <p:nvPr/>
        </p:nvSpPr>
        <p:spPr>
          <a:xfrm>
            <a:off x="3409354" y="280739"/>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34" name="Rectangle 33">
            <a:hlinkClick r:id="rId8" action="ppaction://hlinksldjump"/>
            <a:extLst>
              <a:ext uri="{FF2B5EF4-FFF2-40B4-BE49-F238E27FC236}">
                <a16:creationId xmlns:a16="http://schemas.microsoft.com/office/drawing/2014/main" id="{3A97B937-AB0A-A581-BC72-461F9F2233A3}"/>
              </a:ext>
            </a:extLst>
          </p:cNvPr>
          <p:cNvSpPr/>
          <p:nvPr/>
        </p:nvSpPr>
        <p:spPr>
          <a:xfrm>
            <a:off x="1921696" y="272716"/>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35" name="Rectangle 34">
            <a:hlinkClick r:id="rId9" action="ppaction://hlinksldjump"/>
            <a:extLst>
              <a:ext uri="{FF2B5EF4-FFF2-40B4-BE49-F238E27FC236}">
                <a16:creationId xmlns:a16="http://schemas.microsoft.com/office/drawing/2014/main" id="{5384D66B-961D-9742-F9CE-3ACCA7D143EC}"/>
              </a:ext>
            </a:extLst>
          </p:cNvPr>
          <p:cNvSpPr/>
          <p:nvPr/>
        </p:nvSpPr>
        <p:spPr>
          <a:xfrm>
            <a:off x="5902825" y="280739"/>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36" name="Rectangle 35">
            <a:hlinkClick r:id="rId10" action="ppaction://hlinksldjump"/>
            <a:extLst>
              <a:ext uri="{FF2B5EF4-FFF2-40B4-BE49-F238E27FC236}">
                <a16:creationId xmlns:a16="http://schemas.microsoft.com/office/drawing/2014/main" id="{04FC69BD-9B44-13B6-8C3E-B4E0B73CD3E6}"/>
              </a:ext>
            </a:extLst>
          </p:cNvPr>
          <p:cNvSpPr/>
          <p:nvPr/>
        </p:nvSpPr>
        <p:spPr>
          <a:xfrm>
            <a:off x="4435120" y="280739"/>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37" name="Rectangle 36">
            <a:hlinkClick r:id="rId11" action="ppaction://hlinksldjump"/>
            <a:extLst>
              <a:ext uri="{FF2B5EF4-FFF2-40B4-BE49-F238E27FC236}">
                <a16:creationId xmlns:a16="http://schemas.microsoft.com/office/drawing/2014/main" id="{1ABDEF20-42F6-EBDC-ECA7-2BA462C23938}"/>
              </a:ext>
            </a:extLst>
          </p:cNvPr>
          <p:cNvSpPr/>
          <p:nvPr/>
        </p:nvSpPr>
        <p:spPr>
          <a:xfrm>
            <a:off x="7125739" y="272714"/>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38" name="Rectangle 37">
            <a:hlinkClick r:id="rId12" action="ppaction://hlinksldjump"/>
            <a:extLst>
              <a:ext uri="{FF2B5EF4-FFF2-40B4-BE49-F238E27FC236}">
                <a16:creationId xmlns:a16="http://schemas.microsoft.com/office/drawing/2014/main" id="{7F82AAE6-2858-054C-C847-9B8C5D311616}"/>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
        <p:nvSpPr>
          <p:cNvPr id="39" name="Rectangle 38">
            <a:hlinkClick r:id="rId3" action="ppaction://hlinksldjump"/>
            <a:extLst>
              <a:ext uri="{FF2B5EF4-FFF2-40B4-BE49-F238E27FC236}">
                <a16:creationId xmlns:a16="http://schemas.microsoft.com/office/drawing/2014/main" id="{DF329161-B89C-345C-C78D-F0AF9C8153E9}"/>
              </a:ext>
            </a:extLst>
          </p:cNvPr>
          <p:cNvSpPr/>
          <p:nvPr/>
        </p:nvSpPr>
        <p:spPr>
          <a:xfrm>
            <a:off x="4496871" y="6125364"/>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Lasīt vairāk</a:t>
            </a:r>
            <a:endParaRPr lang="en-US" dirty="0">
              <a:solidFill>
                <a:schemeClr val="bg1"/>
              </a:solidFill>
            </a:endParaRPr>
          </a:p>
        </p:txBody>
      </p:sp>
      <p:sp>
        <p:nvSpPr>
          <p:cNvPr id="40" name="Rectangle 39">
            <a:hlinkClick r:id="rId3" action="ppaction://hlinksldjump"/>
            <a:extLst>
              <a:ext uri="{FF2B5EF4-FFF2-40B4-BE49-F238E27FC236}">
                <a16:creationId xmlns:a16="http://schemas.microsoft.com/office/drawing/2014/main" id="{8C0EB84D-5ADC-A34F-0B91-5C8B0BCA104D}"/>
              </a:ext>
            </a:extLst>
          </p:cNvPr>
          <p:cNvSpPr/>
          <p:nvPr/>
        </p:nvSpPr>
        <p:spPr>
          <a:xfrm>
            <a:off x="8660475" y="6151262"/>
            <a:ext cx="2322095" cy="362444"/>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Lasīt vairāk</a:t>
            </a:r>
            <a:endParaRPr lang="en-US" dirty="0">
              <a:solidFill>
                <a:schemeClr val="bg1"/>
              </a:solidFill>
            </a:endParaRPr>
          </a:p>
        </p:txBody>
      </p:sp>
    </p:spTree>
    <p:extLst>
      <p:ext uri="{BB962C8B-B14F-4D97-AF65-F5344CB8AC3E}">
        <p14:creationId xmlns:p14="http://schemas.microsoft.com/office/powerpoint/2010/main" val="36365118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618197" y="1977945"/>
            <a:ext cx="10955606" cy="40018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768353" y="2222685"/>
            <a:ext cx="1888599" cy="1405126"/>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4657082" y="1299459"/>
            <a:ext cx="2877835" cy="4843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Par Mums</a:t>
            </a:r>
            <a:endParaRPr lang="en-US" sz="4800" dirty="0">
              <a:solidFill>
                <a:srgbClr val="333333"/>
              </a:solidFill>
            </a:endParaRPr>
          </a:p>
        </p:txBody>
      </p:sp>
      <p:sp>
        <p:nvSpPr>
          <p:cNvPr id="18" name="TextBox 17">
            <a:extLst>
              <a:ext uri="{FF2B5EF4-FFF2-40B4-BE49-F238E27FC236}">
                <a16:creationId xmlns:a16="http://schemas.microsoft.com/office/drawing/2014/main" id="{5D170B24-C8A3-FC2F-0A3A-908E5964F302}"/>
              </a:ext>
            </a:extLst>
          </p:cNvPr>
          <p:cNvSpPr txBox="1"/>
          <p:nvPr/>
        </p:nvSpPr>
        <p:spPr>
          <a:xfrm>
            <a:off x="8667750" y="5624684"/>
            <a:ext cx="2965057" cy="369332"/>
          </a:xfrm>
          <a:prstGeom prst="rect">
            <a:avLst/>
          </a:prstGeom>
          <a:noFill/>
        </p:spPr>
        <p:txBody>
          <a:bodyPr wrap="square" rtlCol="0">
            <a:spAutoFit/>
          </a:bodyPr>
          <a:lstStyle/>
          <a:p>
            <a:r>
              <a:rPr lang="lv-LV" dirty="0">
                <a:solidFill>
                  <a:srgbClr val="333333"/>
                </a:solidFill>
              </a:rPr>
              <a:t>-Foršā autokataloga komanda</a:t>
            </a:r>
            <a:endParaRPr lang="en-US" dirty="0">
              <a:solidFill>
                <a:srgbClr val="333333"/>
              </a:solidFill>
            </a:endParaRPr>
          </a:p>
        </p:txBody>
      </p:sp>
      <p:sp>
        <p:nvSpPr>
          <p:cNvPr id="3" name="Rectangle 2">
            <a:hlinkClick r:id="rId3" action="ppaction://hlinksldjump"/>
            <a:extLst>
              <a:ext uri="{FF2B5EF4-FFF2-40B4-BE49-F238E27FC236}">
                <a16:creationId xmlns:a16="http://schemas.microsoft.com/office/drawing/2014/main" id="{04B04C73-DF0D-0DFA-C91A-445A54CC5FE0}"/>
              </a:ext>
            </a:extLst>
          </p:cNvPr>
          <p:cNvSpPr/>
          <p:nvPr/>
        </p:nvSpPr>
        <p:spPr>
          <a:xfrm>
            <a:off x="618197" y="6181495"/>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Sazināties</a:t>
            </a:r>
            <a:endParaRPr lang="en-US" dirty="0">
              <a:solidFill>
                <a:schemeClr val="bg1"/>
              </a:solidFill>
            </a:endParaRPr>
          </a:p>
        </p:txBody>
      </p:sp>
      <p:grpSp>
        <p:nvGrpSpPr>
          <p:cNvPr id="5" name="Group 4">
            <a:extLst>
              <a:ext uri="{FF2B5EF4-FFF2-40B4-BE49-F238E27FC236}">
                <a16:creationId xmlns:a16="http://schemas.microsoft.com/office/drawing/2014/main" id="{4B7B22A4-F70F-14BD-2E62-621F65280DB9}"/>
              </a:ext>
            </a:extLst>
          </p:cNvPr>
          <p:cNvGrpSpPr/>
          <p:nvPr/>
        </p:nvGrpSpPr>
        <p:grpSpPr>
          <a:xfrm>
            <a:off x="2868920" y="2235187"/>
            <a:ext cx="1888599" cy="1405126"/>
            <a:chOff x="686360" y="3634492"/>
            <a:chExt cx="1485336" cy="811444"/>
          </a:xfrm>
        </p:grpSpPr>
        <p:sp>
          <p:nvSpPr>
            <p:cNvPr id="8" name="Rectangle 7">
              <a:extLst>
                <a:ext uri="{FF2B5EF4-FFF2-40B4-BE49-F238E27FC236}">
                  <a16:creationId xmlns:a16="http://schemas.microsoft.com/office/drawing/2014/main" id="{893D8EFB-C19B-9B42-0690-98B0DF572972}"/>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Connector 8">
              <a:extLst>
                <a:ext uri="{FF2B5EF4-FFF2-40B4-BE49-F238E27FC236}">
                  <a16:creationId xmlns:a16="http://schemas.microsoft.com/office/drawing/2014/main" id="{405C579C-3AB3-4AB2-6577-27EF23FC7E68}"/>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18D88E05-8115-439B-2A1D-E038ABD9190E}"/>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grpSp>
        <p:nvGrpSpPr>
          <p:cNvPr id="11" name="Group 10">
            <a:extLst>
              <a:ext uri="{FF2B5EF4-FFF2-40B4-BE49-F238E27FC236}">
                <a16:creationId xmlns:a16="http://schemas.microsoft.com/office/drawing/2014/main" id="{12E85650-7354-8EA9-1952-4C6CC462882F}"/>
              </a:ext>
            </a:extLst>
          </p:cNvPr>
          <p:cNvGrpSpPr/>
          <p:nvPr/>
        </p:nvGrpSpPr>
        <p:grpSpPr>
          <a:xfrm>
            <a:off x="5120794" y="2241438"/>
            <a:ext cx="1888599" cy="1405126"/>
            <a:chOff x="686360" y="3634492"/>
            <a:chExt cx="1485336" cy="811444"/>
          </a:xfrm>
        </p:grpSpPr>
        <p:sp>
          <p:nvSpPr>
            <p:cNvPr id="19" name="Rectangle 18">
              <a:extLst>
                <a:ext uri="{FF2B5EF4-FFF2-40B4-BE49-F238E27FC236}">
                  <a16:creationId xmlns:a16="http://schemas.microsoft.com/office/drawing/2014/main" id="{93F40504-22A0-4359-3FB1-762AAD33A59E}"/>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Connector 19">
              <a:extLst>
                <a:ext uri="{FF2B5EF4-FFF2-40B4-BE49-F238E27FC236}">
                  <a16:creationId xmlns:a16="http://schemas.microsoft.com/office/drawing/2014/main" id="{F89F7377-1329-7B45-319E-4C7E1235CC3E}"/>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21" name="Straight Connector 20">
              <a:extLst>
                <a:ext uri="{FF2B5EF4-FFF2-40B4-BE49-F238E27FC236}">
                  <a16:creationId xmlns:a16="http://schemas.microsoft.com/office/drawing/2014/main" id="{61CC495A-CFDD-03D7-4899-A4B85BF16912}"/>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grpSp>
        <p:nvGrpSpPr>
          <p:cNvPr id="22" name="Group 21">
            <a:extLst>
              <a:ext uri="{FF2B5EF4-FFF2-40B4-BE49-F238E27FC236}">
                <a16:creationId xmlns:a16="http://schemas.microsoft.com/office/drawing/2014/main" id="{78E631A3-AD77-B0E8-3ED7-A2A729233C94}"/>
              </a:ext>
            </a:extLst>
          </p:cNvPr>
          <p:cNvGrpSpPr/>
          <p:nvPr/>
        </p:nvGrpSpPr>
        <p:grpSpPr>
          <a:xfrm>
            <a:off x="7372668" y="2241438"/>
            <a:ext cx="1888599" cy="1405126"/>
            <a:chOff x="686360" y="3634492"/>
            <a:chExt cx="1485336" cy="811444"/>
          </a:xfrm>
        </p:grpSpPr>
        <p:sp>
          <p:nvSpPr>
            <p:cNvPr id="23" name="Rectangle 22">
              <a:extLst>
                <a:ext uri="{FF2B5EF4-FFF2-40B4-BE49-F238E27FC236}">
                  <a16:creationId xmlns:a16="http://schemas.microsoft.com/office/drawing/2014/main" id="{A4BCF82E-FDEC-7DDF-E74D-7BEBE61E5490}"/>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 name="Straight Connector 23">
              <a:extLst>
                <a:ext uri="{FF2B5EF4-FFF2-40B4-BE49-F238E27FC236}">
                  <a16:creationId xmlns:a16="http://schemas.microsoft.com/office/drawing/2014/main" id="{B4747275-9824-E660-E1FC-454E018396A6}"/>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25" name="Straight Connector 24">
              <a:extLst>
                <a:ext uri="{FF2B5EF4-FFF2-40B4-BE49-F238E27FC236}">
                  <a16:creationId xmlns:a16="http://schemas.microsoft.com/office/drawing/2014/main" id="{943A31F4-C6A6-7B5C-5B7A-696B2758594F}"/>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grpSp>
        <p:nvGrpSpPr>
          <p:cNvPr id="26" name="Group 25">
            <a:extLst>
              <a:ext uri="{FF2B5EF4-FFF2-40B4-BE49-F238E27FC236}">
                <a16:creationId xmlns:a16="http://schemas.microsoft.com/office/drawing/2014/main" id="{9A47448B-0695-1A92-C683-E1C022B18176}"/>
              </a:ext>
            </a:extLst>
          </p:cNvPr>
          <p:cNvGrpSpPr/>
          <p:nvPr/>
        </p:nvGrpSpPr>
        <p:grpSpPr>
          <a:xfrm>
            <a:off x="9535048" y="2241438"/>
            <a:ext cx="1888599" cy="1405126"/>
            <a:chOff x="686360" y="3634492"/>
            <a:chExt cx="1485336" cy="811444"/>
          </a:xfrm>
        </p:grpSpPr>
        <p:sp>
          <p:nvSpPr>
            <p:cNvPr id="27" name="Rectangle 26">
              <a:extLst>
                <a:ext uri="{FF2B5EF4-FFF2-40B4-BE49-F238E27FC236}">
                  <a16:creationId xmlns:a16="http://schemas.microsoft.com/office/drawing/2014/main" id="{3A96B34C-6802-86CF-70E6-DC8D6DDCCE79}"/>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00DEE289-D749-AC0C-DB61-D44FE3A0AF71}"/>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29" name="Straight Connector 28">
              <a:extLst>
                <a:ext uri="{FF2B5EF4-FFF2-40B4-BE49-F238E27FC236}">
                  <a16:creationId xmlns:a16="http://schemas.microsoft.com/office/drawing/2014/main" id="{EF486A41-3CF0-EB1C-1CDE-C2B8540A6DE9}"/>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31" name="Rectangle 30">
            <a:hlinkClick r:id="rId4" action="ppaction://hlinksldjump"/>
            <a:extLst>
              <a:ext uri="{FF2B5EF4-FFF2-40B4-BE49-F238E27FC236}">
                <a16:creationId xmlns:a16="http://schemas.microsoft.com/office/drawing/2014/main" id="{F14E60A1-6899-619B-3B91-23A46A18B862}"/>
              </a:ext>
            </a:extLst>
          </p:cNvPr>
          <p:cNvSpPr/>
          <p:nvPr/>
        </p:nvSpPr>
        <p:spPr>
          <a:xfrm>
            <a:off x="378474" y="244565"/>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32" name="Rectangle 31">
            <a:hlinkClick r:id="rId5" action="ppaction://hlinksldjump"/>
            <a:extLst>
              <a:ext uri="{FF2B5EF4-FFF2-40B4-BE49-F238E27FC236}">
                <a16:creationId xmlns:a16="http://schemas.microsoft.com/office/drawing/2014/main" id="{29548064-B74E-747E-BEC2-8FC8343190BE}"/>
              </a:ext>
            </a:extLst>
          </p:cNvPr>
          <p:cNvSpPr/>
          <p:nvPr/>
        </p:nvSpPr>
        <p:spPr>
          <a:xfrm>
            <a:off x="3410547" y="252588"/>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33" name="Rectangle 32">
            <a:hlinkClick r:id="rId6" action="ppaction://hlinksldjump"/>
            <a:extLst>
              <a:ext uri="{FF2B5EF4-FFF2-40B4-BE49-F238E27FC236}">
                <a16:creationId xmlns:a16="http://schemas.microsoft.com/office/drawing/2014/main" id="{6DE7BF60-EA3C-9E70-4A16-75E549E9B5F1}"/>
              </a:ext>
            </a:extLst>
          </p:cNvPr>
          <p:cNvSpPr/>
          <p:nvPr/>
        </p:nvSpPr>
        <p:spPr>
          <a:xfrm>
            <a:off x="1922889" y="244565"/>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34" name="Rectangle 33">
            <a:hlinkClick r:id="rId3" action="ppaction://hlinksldjump"/>
            <a:extLst>
              <a:ext uri="{FF2B5EF4-FFF2-40B4-BE49-F238E27FC236}">
                <a16:creationId xmlns:a16="http://schemas.microsoft.com/office/drawing/2014/main" id="{ED72BA87-7888-9525-4ED4-08C53D5CA2E6}"/>
              </a:ext>
            </a:extLst>
          </p:cNvPr>
          <p:cNvSpPr/>
          <p:nvPr/>
        </p:nvSpPr>
        <p:spPr>
          <a:xfrm>
            <a:off x="5904018" y="252588"/>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35" name="Rectangle 34">
            <a:hlinkClick r:id="rId7" action="ppaction://hlinksldjump"/>
            <a:extLst>
              <a:ext uri="{FF2B5EF4-FFF2-40B4-BE49-F238E27FC236}">
                <a16:creationId xmlns:a16="http://schemas.microsoft.com/office/drawing/2014/main" id="{C5E4E664-E9CC-4978-BE53-D435EB612019}"/>
              </a:ext>
            </a:extLst>
          </p:cNvPr>
          <p:cNvSpPr/>
          <p:nvPr/>
        </p:nvSpPr>
        <p:spPr>
          <a:xfrm>
            <a:off x="4436313" y="252588"/>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36" name="Rectangle 35">
            <a:hlinkClick r:id="rId8" action="ppaction://hlinksldjump"/>
            <a:extLst>
              <a:ext uri="{FF2B5EF4-FFF2-40B4-BE49-F238E27FC236}">
                <a16:creationId xmlns:a16="http://schemas.microsoft.com/office/drawing/2014/main" id="{5C856049-0F5A-8816-168E-1A1C63BC51AD}"/>
              </a:ext>
            </a:extLst>
          </p:cNvPr>
          <p:cNvSpPr/>
          <p:nvPr/>
        </p:nvSpPr>
        <p:spPr>
          <a:xfrm>
            <a:off x="7126932" y="244563"/>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37" name="Rectangle 36">
            <a:hlinkClick r:id="rId9" action="ppaction://hlinksldjump"/>
            <a:extLst>
              <a:ext uri="{FF2B5EF4-FFF2-40B4-BE49-F238E27FC236}">
                <a16:creationId xmlns:a16="http://schemas.microsoft.com/office/drawing/2014/main" id="{FA7ED649-1CFA-2DE2-A36D-56E39717F945}"/>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39572453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Rectangle 60">
            <a:extLst>
              <a:ext uri="{FF2B5EF4-FFF2-40B4-BE49-F238E27FC236}">
                <a16:creationId xmlns:a16="http://schemas.microsoft.com/office/drawing/2014/main" id="{F0BF1F64-4568-FC3E-5E61-AB62821A188E}"/>
              </a:ext>
            </a:extLst>
          </p:cNvPr>
          <p:cNvSpPr/>
          <p:nvPr/>
        </p:nvSpPr>
        <p:spPr>
          <a:xfrm>
            <a:off x="618197" y="1977945"/>
            <a:ext cx="10955606" cy="4001888"/>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0BC6168-BE3E-45BB-ADC3-FD9DA276C2B8}"/>
              </a:ext>
            </a:extLst>
          </p:cNvPr>
          <p:cNvSpPr/>
          <p:nvPr/>
        </p:nvSpPr>
        <p:spPr>
          <a:xfrm>
            <a:off x="0" y="-1"/>
            <a:ext cx="12192000" cy="1057377"/>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a:extLst>
              <a:ext uri="{FF2B5EF4-FFF2-40B4-BE49-F238E27FC236}">
                <a16:creationId xmlns:a16="http://schemas.microsoft.com/office/drawing/2014/main" id="{B1B52481-EB42-FA15-9B7C-A124C1F42531}"/>
              </a:ext>
            </a:extLst>
          </p:cNvPr>
          <p:cNvSpPr/>
          <p:nvPr/>
        </p:nvSpPr>
        <p:spPr>
          <a:xfrm>
            <a:off x="368290" y="264694"/>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13" name="Rectangle 12">
            <a:extLst>
              <a:ext uri="{FF2B5EF4-FFF2-40B4-BE49-F238E27FC236}">
                <a16:creationId xmlns:a16="http://schemas.microsoft.com/office/drawing/2014/main" id="{26C59CF7-02D3-79B1-5CFB-D8063AED8210}"/>
              </a:ext>
            </a:extLst>
          </p:cNvPr>
          <p:cNvSpPr/>
          <p:nvPr/>
        </p:nvSpPr>
        <p:spPr>
          <a:xfrm>
            <a:off x="3400363" y="272717"/>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15" name="Rectangle 14">
            <a:extLst>
              <a:ext uri="{FF2B5EF4-FFF2-40B4-BE49-F238E27FC236}">
                <a16:creationId xmlns:a16="http://schemas.microsoft.com/office/drawing/2014/main" id="{C0C43A9F-3B75-7E4E-66F6-3633A62E552A}"/>
              </a:ext>
            </a:extLst>
          </p:cNvPr>
          <p:cNvSpPr/>
          <p:nvPr/>
        </p:nvSpPr>
        <p:spPr>
          <a:xfrm>
            <a:off x="1912705" y="264694"/>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16" name="Rectangle 15">
            <a:extLst>
              <a:ext uri="{FF2B5EF4-FFF2-40B4-BE49-F238E27FC236}">
                <a16:creationId xmlns:a16="http://schemas.microsoft.com/office/drawing/2014/main" id="{8841E926-DD50-85B8-A338-6F9AB80BD91E}"/>
              </a:ext>
            </a:extLst>
          </p:cNvPr>
          <p:cNvSpPr/>
          <p:nvPr/>
        </p:nvSpPr>
        <p:spPr>
          <a:xfrm>
            <a:off x="5893834" y="272717"/>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17" name="Rectangle 16">
            <a:extLst>
              <a:ext uri="{FF2B5EF4-FFF2-40B4-BE49-F238E27FC236}">
                <a16:creationId xmlns:a16="http://schemas.microsoft.com/office/drawing/2014/main" id="{85914929-43CE-0412-D4F6-99A1778B7756}"/>
              </a:ext>
            </a:extLst>
          </p:cNvPr>
          <p:cNvSpPr/>
          <p:nvPr/>
        </p:nvSpPr>
        <p:spPr>
          <a:xfrm>
            <a:off x="4426129" y="272717"/>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grpSp>
        <p:nvGrpSpPr>
          <p:cNvPr id="48" name="Group 47">
            <a:extLst>
              <a:ext uri="{FF2B5EF4-FFF2-40B4-BE49-F238E27FC236}">
                <a16:creationId xmlns:a16="http://schemas.microsoft.com/office/drawing/2014/main" id="{56719B74-9E0A-6EE6-FB9C-3C3B571FB018}"/>
              </a:ext>
            </a:extLst>
          </p:cNvPr>
          <p:cNvGrpSpPr/>
          <p:nvPr/>
        </p:nvGrpSpPr>
        <p:grpSpPr>
          <a:xfrm>
            <a:off x="768353" y="2222685"/>
            <a:ext cx="1888599" cy="1405126"/>
            <a:chOff x="686360" y="3634492"/>
            <a:chExt cx="1485336" cy="811444"/>
          </a:xfrm>
        </p:grpSpPr>
        <p:sp>
          <p:nvSpPr>
            <p:cNvPr id="41" name="Rectangle 40">
              <a:extLst>
                <a:ext uri="{FF2B5EF4-FFF2-40B4-BE49-F238E27FC236}">
                  <a16:creationId xmlns:a16="http://schemas.microsoft.com/office/drawing/2014/main" id="{5462FCA9-26E0-354B-74ED-8C699A43C616}"/>
                </a:ext>
              </a:extLst>
            </p:cNvPr>
            <p:cNvSpPr/>
            <p:nvPr/>
          </p:nvSpPr>
          <p:spPr>
            <a:xfrm>
              <a:off x="709361" y="3634492"/>
              <a:ext cx="1462335" cy="811444"/>
            </a:xfrm>
            <a:prstGeom prst="rect">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Connector 42">
              <a:extLst>
                <a:ext uri="{FF2B5EF4-FFF2-40B4-BE49-F238E27FC236}">
                  <a16:creationId xmlns:a16="http://schemas.microsoft.com/office/drawing/2014/main" id="{12EDF29D-D2D0-FDFA-29BB-D40C237F1E9D}"/>
                </a:ext>
              </a:extLst>
            </p:cNvPr>
            <p:cNvCxnSpPr>
              <a:cxnSpLocks/>
            </p:cNvCxnSpPr>
            <p:nvPr/>
          </p:nvCxnSpPr>
          <p:spPr>
            <a:xfrm>
              <a:off x="704348" y="3634492"/>
              <a:ext cx="1467348" cy="803472"/>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cxnSp>
          <p:nvCxnSpPr>
            <p:cNvPr id="46" name="Straight Connector 45">
              <a:extLst>
                <a:ext uri="{FF2B5EF4-FFF2-40B4-BE49-F238E27FC236}">
                  <a16:creationId xmlns:a16="http://schemas.microsoft.com/office/drawing/2014/main" id="{8F937098-3424-5944-8BB2-F0BAB859D35D}"/>
                </a:ext>
              </a:extLst>
            </p:cNvPr>
            <p:cNvCxnSpPr>
              <a:cxnSpLocks/>
            </p:cNvCxnSpPr>
            <p:nvPr/>
          </p:nvCxnSpPr>
          <p:spPr>
            <a:xfrm flipV="1">
              <a:off x="686360" y="3634492"/>
              <a:ext cx="1485336" cy="792469"/>
            </a:xfrm>
            <a:prstGeom prst="line">
              <a:avLst/>
            </a:prstGeom>
            <a:solidFill>
              <a:schemeClr val="bg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cxnSp>
      </p:grpSp>
      <p:sp>
        <p:nvSpPr>
          <p:cNvPr id="75" name="Rectangle 74">
            <a:extLst>
              <a:ext uri="{FF2B5EF4-FFF2-40B4-BE49-F238E27FC236}">
                <a16:creationId xmlns:a16="http://schemas.microsoft.com/office/drawing/2014/main" id="{4F256413-E8EE-8B4B-60FC-3AF21D8619E3}"/>
              </a:ext>
            </a:extLst>
          </p:cNvPr>
          <p:cNvSpPr/>
          <p:nvPr/>
        </p:nvSpPr>
        <p:spPr>
          <a:xfrm>
            <a:off x="7116748" y="264692"/>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pic>
        <p:nvPicPr>
          <p:cNvPr id="1026" name="Picture 2" descr="Flag of the United States of America ...">
            <a:extLst>
              <a:ext uri="{FF2B5EF4-FFF2-40B4-BE49-F238E27FC236}">
                <a16:creationId xmlns:a16="http://schemas.microsoft.com/office/drawing/2014/main" id="{69E8CCD6-3ED9-8C23-ECBD-115A7E9107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694695" y="693151"/>
            <a:ext cx="207927" cy="124756"/>
          </a:xfrm>
          <a:prstGeom prst="rect">
            <a:avLst/>
          </a:prstGeom>
          <a:noFill/>
          <a:extLst>
            <a:ext uri="{909E8E84-426E-40DD-AFC4-6F175D3DCCD1}">
              <a14:hiddenFill xmlns:a14="http://schemas.microsoft.com/office/drawing/2010/main">
                <a:solidFill>
                  <a:srgbClr val="FFFFFF"/>
                </a:solidFill>
              </a14:hiddenFill>
            </a:ext>
          </a:extLst>
        </p:spPr>
      </p:pic>
      <p:sp>
        <p:nvSpPr>
          <p:cNvPr id="77" name="TextBox 76">
            <a:extLst>
              <a:ext uri="{FF2B5EF4-FFF2-40B4-BE49-F238E27FC236}">
                <a16:creationId xmlns:a16="http://schemas.microsoft.com/office/drawing/2014/main" id="{4B4F53BB-C052-3A39-BDCB-7FB9D881657B}"/>
              </a:ext>
            </a:extLst>
          </p:cNvPr>
          <p:cNvSpPr txBox="1"/>
          <p:nvPr/>
        </p:nvSpPr>
        <p:spPr>
          <a:xfrm>
            <a:off x="11293849" y="575143"/>
            <a:ext cx="445956" cy="369332"/>
          </a:xfrm>
          <a:prstGeom prst="rect">
            <a:avLst/>
          </a:prstGeom>
          <a:noFill/>
        </p:spPr>
        <p:txBody>
          <a:bodyPr wrap="none" rtlCol="0">
            <a:spAutoFit/>
          </a:bodyPr>
          <a:lstStyle/>
          <a:p>
            <a:r>
              <a:rPr lang="en-US" dirty="0">
                <a:solidFill>
                  <a:srgbClr val="333333"/>
                </a:solidFill>
              </a:rPr>
              <a:t>EN</a:t>
            </a:r>
          </a:p>
        </p:txBody>
      </p:sp>
      <p:sp>
        <p:nvSpPr>
          <p:cNvPr id="2" name="Rectangle 1">
            <a:extLst>
              <a:ext uri="{FF2B5EF4-FFF2-40B4-BE49-F238E27FC236}">
                <a16:creationId xmlns:a16="http://schemas.microsoft.com/office/drawing/2014/main" id="{51C0612F-6651-0464-4CB9-9DE8AFA3CE09}"/>
              </a:ext>
            </a:extLst>
          </p:cNvPr>
          <p:cNvSpPr/>
          <p:nvPr/>
        </p:nvSpPr>
        <p:spPr>
          <a:xfrm>
            <a:off x="3145419" y="1259038"/>
            <a:ext cx="5839348" cy="484362"/>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just"/>
            <a:r>
              <a:rPr lang="lv-LV" sz="4800" dirty="0">
                <a:solidFill>
                  <a:srgbClr val="333333"/>
                </a:solidFill>
              </a:rPr>
              <a:t>Drošība un privātums</a:t>
            </a:r>
            <a:endParaRPr lang="en-US" sz="4800" dirty="0">
              <a:solidFill>
                <a:srgbClr val="333333"/>
              </a:solidFill>
            </a:endParaRPr>
          </a:p>
        </p:txBody>
      </p:sp>
      <p:sp>
        <p:nvSpPr>
          <p:cNvPr id="3" name="Rectangle 2">
            <a:extLst>
              <a:ext uri="{FF2B5EF4-FFF2-40B4-BE49-F238E27FC236}">
                <a16:creationId xmlns:a16="http://schemas.microsoft.com/office/drawing/2014/main" id="{04B04C73-DF0D-0DFA-C91A-445A54CC5FE0}"/>
              </a:ext>
            </a:extLst>
          </p:cNvPr>
          <p:cNvSpPr/>
          <p:nvPr/>
        </p:nvSpPr>
        <p:spPr>
          <a:xfrm>
            <a:off x="618197" y="6181495"/>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Privātuma politika</a:t>
            </a:r>
            <a:endParaRPr lang="en-US" dirty="0">
              <a:solidFill>
                <a:schemeClr val="bg1"/>
              </a:solidFill>
            </a:endParaRPr>
          </a:p>
        </p:txBody>
      </p:sp>
      <p:sp>
        <p:nvSpPr>
          <p:cNvPr id="7" name="Rectangle 6">
            <a:extLst>
              <a:ext uri="{FF2B5EF4-FFF2-40B4-BE49-F238E27FC236}">
                <a16:creationId xmlns:a16="http://schemas.microsoft.com/office/drawing/2014/main" id="{AE7351B7-C75B-99D8-0277-75CBC470D3FF}"/>
              </a:ext>
            </a:extLst>
          </p:cNvPr>
          <p:cNvSpPr/>
          <p:nvPr/>
        </p:nvSpPr>
        <p:spPr>
          <a:xfrm>
            <a:off x="3351915" y="6181495"/>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Sīkdatņu paziņojums</a:t>
            </a:r>
            <a:endParaRPr lang="en-US" dirty="0">
              <a:solidFill>
                <a:schemeClr val="bg1"/>
              </a:solidFill>
            </a:endParaRPr>
          </a:p>
        </p:txBody>
      </p:sp>
      <p:sp>
        <p:nvSpPr>
          <p:cNvPr id="30" name="Rectangle 29">
            <a:hlinkClick r:id="rId3" action="ppaction://hlinksldjump"/>
            <a:extLst>
              <a:ext uri="{FF2B5EF4-FFF2-40B4-BE49-F238E27FC236}">
                <a16:creationId xmlns:a16="http://schemas.microsoft.com/office/drawing/2014/main" id="{AF33A0E1-F331-6CEA-312D-32A943B211DB}"/>
              </a:ext>
            </a:extLst>
          </p:cNvPr>
          <p:cNvSpPr/>
          <p:nvPr/>
        </p:nvSpPr>
        <p:spPr>
          <a:xfrm>
            <a:off x="368290" y="253666"/>
            <a:ext cx="1344363" cy="360947"/>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Sludinājumi</a:t>
            </a:r>
            <a:endParaRPr lang="en-US" dirty="0">
              <a:solidFill>
                <a:schemeClr val="bg1"/>
              </a:solidFill>
            </a:endParaRPr>
          </a:p>
        </p:txBody>
      </p:sp>
      <p:sp>
        <p:nvSpPr>
          <p:cNvPr id="31" name="Rectangle 30">
            <a:hlinkClick r:id="rId4" action="ppaction://hlinksldjump"/>
            <a:extLst>
              <a:ext uri="{FF2B5EF4-FFF2-40B4-BE49-F238E27FC236}">
                <a16:creationId xmlns:a16="http://schemas.microsoft.com/office/drawing/2014/main" id="{AB88B6C1-D2DF-6968-F177-2C3C3E1ECB2A}"/>
              </a:ext>
            </a:extLst>
          </p:cNvPr>
          <p:cNvSpPr/>
          <p:nvPr/>
        </p:nvSpPr>
        <p:spPr>
          <a:xfrm>
            <a:off x="3400363" y="261689"/>
            <a:ext cx="825714" cy="35292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Blogs</a:t>
            </a:r>
          </a:p>
        </p:txBody>
      </p:sp>
      <p:sp>
        <p:nvSpPr>
          <p:cNvPr id="32" name="Rectangle 31">
            <a:hlinkClick r:id="rId5" action="ppaction://hlinksldjump"/>
            <a:extLst>
              <a:ext uri="{FF2B5EF4-FFF2-40B4-BE49-F238E27FC236}">
                <a16:creationId xmlns:a16="http://schemas.microsoft.com/office/drawing/2014/main" id="{D9702D2F-2B5C-7737-A3F1-86ED1719693B}"/>
              </a:ext>
            </a:extLst>
          </p:cNvPr>
          <p:cNvSpPr/>
          <p:nvPr/>
        </p:nvSpPr>
        <p:spPr>
          <a:xfrm>
            <a:off x="1912705" y="253666"/>
            <a:ext cx="1287606" cy="360946"/>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Atsauksmes</a:t>
            </a:r>
            <a:endParaRPr lang="en-US" dirty="0">
              <a:solidFill>
                <a:schemeClr val="bg1"/>
              </a:solidFill>
            </a:endParaRPr>
          </a:p>
        </p:txBody>
      </p:sp>
      <p:sp>
        <p:nvSpPr>
          <p:cNvPr id="33" name="Rectangle 32">
            <a:hlinkClick r:id="rId6" action="ppaction://hlinksldjump"/>
            <a:extLst>
              <a:ext uri="{FF2B5EF4-FFF2-40B4-BE49-F238E27FC236}">
                <a16:creationId xmlns:a16="http://schemas.microsoft.com/office/drawing/2014/main" id="{8B85A416-EFAD-5D1E-7BE1-AEE77F6CAF33}"/>
              </a:ext>
            </a:extLst>
          </p:cNvPr>
          <p:cNvSpPr/>
          <p:nvPr/>
        </p:nvSpPr>
        <p:spPr>
          <a:xfrm>
            <a:off x="5893834" y="261689"/>
            <a:ext cx="1022862"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Kontakti</a:t>
            </a:r>
            <a:endParaRPr lang="en-US" dirty="0">
              <a:solidFill>
                <a:schemeClr val="bg1"/>
              </a:solidFill>
            </a:endParaRPr>
          </a:p>
        </p:txBody>
      </p:sp>
      <p:sp>
        <p:nvSpPr>
          <p:cNvPr id="34" name="Rectangle 33">
            <a:hlinkClick r:id="rId7" action="ppaction://hlinksldjump"/>
            <a:extLst>
              <a:ext uri="{FF2B5EF4-FFF2-40B4-BE49-F238E27FC236}">
                <a16:creationId xmlns:a16="http://schemas.microsoft.com/office/drawing/2014/main" id="{F876E312-A1D4-9476-4D3D-54B3C8212A4F}"/>
              </a:ext>
            </a:extLst>
          </p:cNvPr>
          <p:cNvSpPr/>
          <p:nvPr/>
        </p:nvSpPr>
        <p:spPr>
          <a:xfrm>
            <a:off x="4426129" y="261689"/>
            <a:ext cx="1267653" cy="352925"/>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solidFill>
                  <a:schemeClr val="bg1"/>
                </a:solidFill>
              </a:rPr>
              <a:t>Par mums</a:t>
            </a:r>
          </a:p>
        </p:txBody>
      </p:sp>
      <p:sp>
        <p:nvSpPr>
          <p:cNvPr id="35" name="Rectangle 34">
            <a:hlinkClick r:id="rId8" action="ppaction://hlinksldjump"/>
            <a:extLst>
              <a:ext uri="{FF2B5EF4-FFF2-40B4-BE49-F238E27FC236}">
                <a16:creationId xmlns:a16="http://schemas.microsoft.com/office/drawing/2014/main" id="{BF3AFD32-48D5-EF60-96A3-21C6F455FBB7}"/>
              </a:ext>
            </a:extLst>
          </p:cNvPr>
          <p:cNvSpPr/>
          <p:nvPr/>
        </p:nvSpPr>
        <p:spPr>
          <a:xfrm>
            <a:off x="7116748" y="253664"/>
            <a:ext cx="2286486" cy="348009"/>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bg1"/>
                </a:solidFill>
              </a:rPr>
              <a:t>Drošība</a:t>
            </a:r>
            <a:r>
              <a:rPr lang="en-US" dirty="0">
                <a:solidFill>
                  <a:schemeClr val="bg1"/>
                </a:solidFill>
              </a:rPr>
              <a:t> un </a:t>
            </a:r>
            <a:r>
              <a:rPr lang="en-US" dirty="0" err="1">
                <a:solidFill>
                  <a:schemeClr val="bg1"/>
                </a:solidFill>
              </a:rPr>
              <a:t>Privātums</a:t>
            </a:r>
            <a:endParaRPr lang="en-US" dirty="0">
              <a:solidFill>
                <a:schemeClr val="bg1"/>
              </a:solidFill>
            </a:endParaRPr>
          </a:p>
        </p:txBody>
      </p:sp>
      <p:sp>
        <p:nvSpPr>
          <p:cNvPr id="36" name="Rectangle 35">
            <a:hlinkClick r:id="rId9" action="ppaction://hlinksldjump"/>
            <a:extLst>
              <a:ext uri="{FF2B5EF4-FFF2-40B4-BE49-F238E27FC236}">
                <a16:creationId xmlns:a16="http://schemas.microsoft.com/office/drawing/2014/main" id="{4D2BAF57-4E2D-2918-C262-5BEDB9985B03}"/>
              </a:ext>
            </a:extLst>
          </p:cNvPr>
          <p:cNvSpPr/>
          <p:nvPr/>
        </p:nvSpPr>
        <p:spPr>
          <a:xfrm>
            <a:off x="9588758" y="258534"/>
            <a:ext cx="2541919" cy="338902"/>
          </a:xfrm>
          <a:prstGeom prst="rect">
            <a:avLst/>
          </a:prstGeom>
          <a:solidFill>
            <a:srgbClr val="007BFF"/>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lv-LV" dirty="0">
                <a:solidFill>
                  <a:schemeClr val="bg1"/>
                </a:solidFill>
              </a:rPr>
              <a:t>Lietotājs</a:t>
            </a:r>
            <a:endParaRPr lang="en-US" dirty="0">
              <a:solidFill>
                <a:schemeClr val="bg1"/>
              </a:solidFill>
            </a:endParaRPr>
          </a:p>
        </p:txBody>
      </p:sp>
    </p:spTree>
    <p:extLst>
      <p:ext uri="{BB962C8B-B14F-4D97-AF65-F5344CB8AC3E}">
        <p14:creationId xmlns:p14="http://schemas.microsoft.com/office/powerpoint/2010/main" val="22273695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110</TotalTime>
  <Words>843</Words>
  <Application>Microsoft Office PowerPoint</Application>
  <PresentationFormat>Widescreen</PresentationFormat>
  <Paragraphs>484</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Nosūtu laikam gala darbu programmēšanas tehnoloģijās!  Ceru ka tur viss ir, ja kautkas nav droši rakstat, izlabošu.  Diezgan vispārīgi sarakstiju word dokumentu.  Powerpointā visas pogas ir spiežamas kas parāda to funkcionalitāti (prezentēšanas mode). Aizmirsu pierakstīt ka lielāko ties pogām ir vienādas funkcijas kas ņem parametru no pogas id un aizmet uz tādu lapu, (attiecas uz menu pogām lielāko ties)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Nosūtu laikam gala darbu programmēšanas tehnoloģijās!  Ceru ka tur viss ir, ja kautkas nav droši rakstat, izlabošu.  Diezgan vispārīgi sarakstiju word dokumentu.  Powerpointā visas pogas ir spiežamas kas parāda to funkcionalitāti (prezentēšanas mode). Aizmirsu pierakstīt ka lielāko ties pogām ir vienādas funkcijas kas ņem parametru no pogas id un aizmet uz tādu lapu, (attiecas uz menu pogām lielāko ties)</dc:title>
  <dc:creator>Carl Clay</dc:creator>
  <cp:lastModifiedBy>boss</cp:lastModifiedBy>
  <cp:revision>4</cp:revision>
  <dcterms:created xsi:type="dcterms:W3CDTF">2024-06-13T13:10:33Z</dcterms:created>
  <dcterms:modified xsi:type="dcterms:W3CDTF">2024-06-20T16:33:15Z</dcterms:modified>
</cp:coreProperties>
</file>